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39d94c1313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e6e8a933c4528"/>
  </p:sldMasterIdLst>
  <p:sldIdLst>
    <p:sldId xmlns:r="http://schemas.openxmlformats.org/officeDocument/2006/relationships" id="256" r:id="R48194c0889c44b80"/>
    <p:sldId xmlns:r="http://schemas.openxmlformats.org/officeDocument/2006/relationships" id="257" r:id="R6bdd47a269aa4d13"/>
    <p:sldId xmlns:r="http://schemas.openxmlformats.org/officeDocument/2006/relationships" id="258" r:id="R607a4f1e441b4fc7"/>
    <p:sldId xmlns:r="http://schemas.openxmlformats.org/officeDocument/2006/relationships" id="259" r:id="R17fbb2f5ecd94783"/>
    <p:sldId xmlns:r="http://schemas.openxmlformats.org/officeDocument/2006/relationships" id="260" r:id="R7d1401657048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e6e8a933c4528" /><Relationship Type="http://schemas.openxmlformats.org/officeDocument/2006/relationships/slide" Target="/ppt/slides/slide1.xml" Id="R48194c0889c44b80" /><Relationship Type="http://schemas.openxmlformats.org/officeDocument/2006/relationships/slide" Target="/ppt/slides/slide2.xml" Id="R6bdd47a269aa4d13" /><Relationship Type="http://schemas.openxmlformats.org/officeDocument/2006/relationships/slide" Target="/ppt/slides/slide3.xml" Id="R607a4f1e441b4fc7" /><Relationship Type="http://schemas.openxmlformats.org/officeDocument/2006/relationships/slide" Target="/ppt/slides/slide4.xml" Id="R17fbb2f5ecd94783" /><Relationship Type="http://schemas.openxmlformats.org/officeDocument/2006/relationships/slide" Target="/ppt/slides/slide5.xml" Id="R7d1401657048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d159e9c30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eeec597645d8" /><Relationship Type="http://schemas.openxmlformats.org/officeDocument/2006/relationships/theme" Target="/ppt/slideMasters/theme/theme1.xml" Id="Rcead38e40b7f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25eeec5976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c7a9cad04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300b91a3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a10a3b3b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0225b4dfd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82234a5e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BARNEFOND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BARNEFOND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BARNEFOND</a:t>
            </a:r>
          </a:p>
        </p:txBody>
      </p:sp>
    </p:spTree>
  </p:cSld>
  <p:clrMapOvr>
    <a:masterClrMapping xmlns:a="http://schemas.openxmlformats.org/drawingml/2006/main"/>
  </p:clrMapOvr>
</p:sld>
</file>