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fc2fb6b26548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05fe0196d84daa"/>
  </p:sldMasterIdLst>
  <p:sldIdLst>
    <p:sldId xmlns:r="http://schemas.openxmlformats.org/officeDocument/2006/relationships" id="256" r:id="R44da6213c7094bdc"/>
    <p:sldId xmlns:r="http://schemas.openxmlformats.org/officeDocument/2006/relationships" id="257" r:id="R613e9525965f4304"/>
    <p:sldId xmlns:r="http://schemas.openxmlformats.org/officeDocument/2006/relationships" id="258" r:id="Ra58769eff86743ed"/>
    <p:sldId xmlns:r="http://schemas.openxmlformats.org/officeDocument/2006/relationships" id="259" r:id="R9c5f50196db54b85"/>
    <p:sldId xmlns:r="http://schemas.openxmlformats.org/officeDocument/2006/relationships" id="260" r:id="Rc403037280a041b3"/>
    <p:sldId xmlns:r="http://schemas.openxmlformats.org/officeDocument/2006/relationships" id="261" r:id="R9e4032e498f84381"/>
    <p:sldId xmlns:r="http://schemas.openxmlformats.org/officeDocument/2006/relationships" id="262" r:id="R92196dae788f49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5fe0196d84daa" /><Relationship Type="http://schemas.openxmlformats.org/officeDocument/2006/relationships/slide" Target="/ppt/slides/slide1.xml" Id="R44da6213c7094bdc" /><Relationship Type="http://schemas.openxmlformats.org/officeDocument/2006/relationships/slide" Target="/ppt/slides/slide2.xml" Id="R613e9525965f4304" /><Relationship Type="http://schemas.openxmlformats.org/officeDocument/2006/relationships/slide" Target="/ppt/slides/slide3.xml" Id="Ra58769eff86743ed" /><Relationship Type="http://schemas.openxmlformats.org/officeDocument/2006/relationships/slide" Target="/ppt/slides/slide4.xml" Id="R9c5f50196db54b85" /><Relationship Type="http://schemas.openxmlformats.org/officeDocument/2006/relationships/slide" Target="/ppt/slides/slide5.xml" Id="Rc403037280a041b3" /><Relationship Type="http://schemas.openxmlformats.org/officeDocument/2006/relationships/slide" Target="/ppt/slides/slide6.xml" Id="R9e4032e498f84381" /><Relationship Type="http://schemas.openxmlformats.org/officeDocument/2006/relationships/slide" Target="/ppt/slides/slide7.xml" Id="R92196dae788f49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75f3a5ce24b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f2eca312b4d6c" /><Relationship Type="http://schemas.openxmlformats.org/officeDocument/2006/relationships/theme" Target="/ppt/slideMasters/theme/theme1.xml" Id="R6fca94dfd81f40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ff2eca312b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d8e26126f40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9dd89dd814b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82a134b6e42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05d93fdc045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d62a990fe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6a7910bdb49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ca7eefb6b47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585 173 769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276 259 968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166 386 444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54 196 352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542 390 719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 –  87,3 %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FINANS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EQUITATUS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VETS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EDWIN INVEST AB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 ANDERS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977 287 677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