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98bc7c7dc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0e7baae1484c70"/>
  </p:sldMasterIdLst>
  <p:sldIdLst>
    <p:sldId xmlns:r="http://schemas.openxmlformats.org/officeDocument/2006/relationships" id="256" r:id="R52788a005dda4af3"/>
    <p:sldId xmlns:r="http://schemas.openxmlformats.org/officeDocument/2006/relationships" id="257" r:id="R6355e8c926d348db"/>
    <p:sldId xmlns:r="http://schemas.openxmlformats.org/officeDocument/2006/relationships" id="258" r:id="R82147a4f8fc94ba2"/>
    <p:sldId xmlns:r="http://schemas.openxmlformats.org/officeDocument/2006/relationships" id="259" r:id="R3cc31f01748c40df"/>
    <p:sldId xmlns:r="http://schemas.openxmlformats.org/officeDocument/2006/relationships" id="260" r:id="R175210ec50a74bdb"/>
    <p:sldId xmlns:r="http://schemas.openxmlformats.org/officeDocument/2006/relationships" id="261" r:id="R9075224257544a27"/>
    <p:sldId xmlns:r="http://schemas.openxmlformats.org/officeDocument/2006/relationships" id="262" r:id="R994b5895882c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e7baae1484c70" /><Relationship Type="http://schemas.openxmlformats.org/officeDocument/2006/relationships/slide" Target="/ppt/slides/slide1.xml" Id="R52788a005dda4af3" /><Relationship Type="http://schemas.openxmlformats.org/officeDocument/2006/relationships/slide" Target="/ppt/slides/slide2.xml" Id="R6355e8c926d348db" /><Relationship Type="http://schemas.openxmlformats.org/officeDocument/2006/relationships/slide" Target="/ppt/slides/slide3.xml" Id="R82147a4f8fc94ba2" /><Relationship Type="http://schemas.openxmlformats.org/officeDocument/2006/relationships/slide" Target="/ppt/slides/slide4.xml" Id="R3cc31f01748c40df" /><Relationship Type="http://schemas.openxmlformats.org/officeDocument/2006/relationships/slide" Target="/ppt/slides/slide5.xml" Id="R175210ec50a74bdb" /><Relationship Type="http://schemas.openxmlformats.org/officeDocument/2006/relationships/slide" Target="/ppt/slides/slide6.xml" Id="R9075224257544a27" /><Relationship Type="http://schemas.openxmlformats.org/officeDocument/2006/relationships/slide" Target="/ppt/slides/slide7.xml" Id="R994b5895882c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d866f3345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6e839781344af" /><Relationship Type="http://schemas.openxmlformats.org/officeDocument/2006/relationships/theme" Target="/ppt/slideMasters/theme/theme1.xml" Id="R69707ed32a0b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6e8397813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43d900c02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4258d7116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edb8a4fc4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cff4ca6a74d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a33efcee0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80ef47ee6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d7e4017141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KRONSTAD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 MAT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57 994 704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2 477 235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3 396 478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R.MAG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Lies vei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977 294 304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KRONSTAD MAT AS</a:t>
            </a:r>
          </a:p>
        </p:txBody>
      </p:sp>
    </p:spTree>
  </p:cSld>
  <p:clrMapOvr>
    <a:masterClrMapping xmlns:a="http://schemas.openxmlformats.org/drawingml/2006/main"/>
  </p:clrMapOvr>
</p:sld>
</file>