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65aefa543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e3c2871b94f39"/>
  </p:sldMasterIdLst>
  <p:sldIdLst>
    <p:sldId xmlns:r="http://schemas.openxmlformats.org/officeDocument/2006/relationships" id="256" r:id="R1e703e58374742b5"/>
    <p:sldId xmlns:r="http://schemas.openxmlformats.org/officeDocument/2006/relationships" id="257" r:id="Rcfd936acda764547"/>
    <p:sldId xmlns:r="http://schemas.openxmlformats.org/officeDocument/2006/relationships" id="258" r:id="Rc55c5371eadc40d9"/>
    <p:sldId xmlns:r="http://schemas.openxmlformats.org/officeDocument/2006/relationships" id="259" r:id="R312c507c7daf4da1"/>
    <p:sldId xmlns:r="http://schemas.openxmlformats.org/officeDocument/2006/relationships" id="260" r:id="Rc2765dc46e354697"/>
    <p:sldId xmlns:r="http://schemas.openxmlformats.org/officeDocument/2006/relationships" id="261" r:id="R631cee4a74134316"/>
    <p:sldId xmlns:r="http://schemas.openxmlformats.org/officeDocument/2006/relationships" id="262" r:id="Rbdbd1b4beac3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e3c2871b94f39" /><Relationship Type="http://schemas.openxmlformats.org/officeDocument/2006/relationships/slide" Target="/ppt/slides/slide1.xml" Id="R1e703e58374742b5" /><Relationship Type="http://schemas.openxmlformats.org/officeDocument/2006/relationships/slide" Target="/ppt/slides/slide2.xml" Id="Rcfd936acda764547" /><Relationship Type="http://schemas.openxmlformats.org/officeDocument/2006/relationships/slide" Target="/ppt/slides/slide3.xml" Id="Rc55c5371eadc40d9" /><Relationship Type="http://schemas.openxmlformats.org/officeDocument/2006/relationships/slide" Target="/ppt/slides/slide4.xml" Id="R312c507c7daf4da1" /><Relationship Type="http://schemas.openxmlformats.org/officeDocument/2006/relationships/slide" Target="/ppt/slides/slide5.xml" Id="Rc2765dc46e354697" /><Relationship Type="http://schemas.openxmlformats.org/officeDocument/2006/relationships/slide" Target="/ppt/slides/slide6.xml" Id="R631cee4a74134316" /><Relationship Type="http://schemas.openxmlformats.org/officeDocument/2006/relationships/slide" Target="/ppt/slides/slide7.xml" Id="Rbdbd1b4beac3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0dcf7295d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25298f774e06" /><Relationship Type="http://schemas.openxmlformats.org/officeDocument/2006/relationships/theme" Target="/ppt/slideMasters/theme/theme1.xml" Id="Re254da82bf5b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125298f77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19d23013f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284069c1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340e4ee5c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9689e68a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b8d3b0159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ab8a933b6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43556508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