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c1d19c98647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a6022424134fbd"/>
  </p:sldMasterIdLst>
  <p:sldIdLst>
    <p:sldId xmlns:r="http://schemas.openxmlformats.org/officeDocument/2006/relationships" id="256" r:id="R50a5aa5453134c42"/>
    <p:sldId xmlns:r="http://schemas.openxmlformats.org/officeDocument/2006/relationships" id="257" r:id="Re1e19e0418a34978"/>
    <p:sldId xmlns:r="http://schemas.openxmlformats.org/officeDocument/2006/relationships" id="258" r:id="Rbc63bc6835d144c4"/>
    <p:sldId xmlns:r="http://schemas.openxmlformats.org/officeDocument/2006/relationships" id="259" r:id="Ra96f19c6b21c4573"/>
    <p:sldId xmlns:r="http://schemas.openxmlformats.org/officeDocument/2006/relationships" id="260" r:id="R50293fd49d5741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6022424134fbd" /><Relationship Type="http://schemas.openxmlformats.org/officeDocument/2006/relationships/slide" Target="/ppt/slides/slide1.xml" Id="R50a5aa5453134c42" /><Relationship Type="http://schemas.openxmlformats.org/officeDocument/2006/relationships/slide" Target="/ppt/slides/slide2.xml" Id="Re1e19e0418a34978" /><Relationship Type="http://schemas.openxmlformats.org/officeDocument/2006/relationships/slide" Target="/ppt/slides/slide3.xml" Id="Rbc63bc6835d144c4" /><Relationship Type="http://schemas.openxmlformats.org/officeDocument/2006/relationships/slide" Target="/ppt/slides/slide4.xml" Id="Ra96f19c6b21c4573" /><Relationship Type="http://schemas.openxmlformats.org/officeDocument/2006/relationships/slide" Target="/ppt/slides/slide5.xml" Id="R50293fd49d5741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1484a14b04a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7eb37cd5047dd" /><Relationship Type="http://schemas.openxmlformats.org/officeDocument/2006/relationships/theme" Target="/ppt/slideMasters/theme/theme1.xml" Id="Ree50c8344f10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7eb37cd50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54998a3fd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059e7b63b48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597ade114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4027feae3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c8a82f408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977 464 811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