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c1c84419674b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62637ef7ef46db"/>
  </p:sldMasterIdLst>
  <p:sldIdLst>
    <p:sldId xmlns:r="http://schemas.openxmlformats.org/officeDocument/2006/relationships" id="256" r:id="R079c73cd4f464e3e"/>
    <p:sldId xmlns:r="http://schemas.openxmlformats.org/officeDocument/2006/relationships" id="257" r:id="R531245950e8c4e9b"/>
    <p:sldId xmlns:r="http://schemas.openxmlformats.org/officeDocument/2006/relationships" id="258" r:id="R3eeeed0055e94af7"/>
    <p:sldId xmlns:r="http://schemas.openxmlformats.org/officeDocument/2006/relationships" id="259" r:id="Rfba3d29cb10e41ea"/>
    <p:sldId xmlns:r="http://schemas.openxmlformats.org/officeDocument/2006/relationships" id="260" r:id="Rf1fb5c2fddef4fe5"/>
    <p:sldId xmlns:r="http://schemas.openxmlformats.org/officeDocument/2006/relationships" id="261" r:id="R8c6568eaa5ca405c"/>
    <p:sldId xmlns:r="http://schemas.openxmlformats.org/officeDocument/2006/relationships" id="262" r:id="R475b9affe2404e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2637ef7ef46db" /><Relationship Type="http://schemas.openxmlformats.org/officeDocument/2006/relationships/slide" Target="/ppt/slides/slide1.xml" Id="R079c73cd4f464e3e" /><Relationship Type="http://schemas.openxmlformats.org/officeDocument/2006/relationships/slide" Target="/ppt/slides/slide2.xml" Id="R531245950e8c4e9b" /><Relationship Type="http://schemas.openxmlformats.org/officeDocument/2006/relationships/slide" Target="/ppt/slides/slide3.xml" Id="R3eeeed0055e94af7" /><Relationship Type="http://schemas.openxmlformats.org/officeDocument/2006/relationships/slide" Target="/ppt/slides/slide4.xml" Id="Rfba3d29cb10e41ea" /><Relationship Type="http://schemas.openxmlformats.org/officeDocument/2006/relationships/slide" Target="/ppt/slides/slide5.xml" Id="Rf1fb5c2fddef4fe5" /><Relationship Type="http://schemas.openxmlformats.org/officeDocument/2006/relationships/slide" Target="/ppt/slides/slide6.xml" Id="R8c6568eaa5ca405c" /><Relationship Type="http://schemas.openxmlformats.org/officeDocument/2006/relationships/slide" Target="/ppt/slides/slide7.xml" Id="R475b9affe2404e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7ce2f1aaa49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8007c820c44fc" /><Relationship Type="http://schemas.openxmlformats.org/officeDocument/2006/relationships/theme" Target="/ppt/slideMasters/theme/theme1.xml" Id="Rd41c0c784d584b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e8007c820c44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ae42523b043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350f801de45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a3d89886040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6493177df4a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4dad182d144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f90aab4c948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bc25f4af549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DEKORATØR OG KONSULENTSERVICE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DEKORATØR OG KONSULENTSERVICE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2 702 113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3 394 895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3. etg., Kjøita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bernt.ivar@dksas.no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977 475 228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