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58b9b2e48d4d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e12181bef4d81"/>
  </p:sldMasterIdLst>
  <p:sldIdLst>
    <p:sldId xmlns:r="http://schemas.openxmlformats.org/officeDocument/2006/relationships" id="256" r:id="Rd617568f13d44f94"/>
    <p:sldId xmlns:r="http://schemas.openxmlformats.org/officeDocument/2006/relationships" id="257" r:id="Rbc3c46dbe455486a"/>
    <p:sldId xmlns:r="http://schemas.openxmlformats.org/officeDocument/2006/relationships" id="258" r:id="R3734696e46a544a2"/>
    <p:sldId xmlns:r="http://schemas.openxmlformats.org/officeDocument/2006/relationships" id="259" r:id="R2f8c686797d94721"/>
    <p:sldId xmlns:r="http://schemas.openxmlformats.org/officeDocument/2006/relationships" id="260" r:id="R0e1304ea7e284126"/>
    <p:sldId xmlns:r="http://schemas.openxmlformats.org/officeDocument/2006/relationships" id="261" r:id="R222ba707099449e0"/>
    <p:sldId xmlns:r="http://schemas.openxmlformats.org/officeDocument/2006/relationships" id="262" r:id="Ra099a921893d40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e12181bef4d81" /><Relationship Type="http://schemas.openxmlformats.org/officeDocument/2006/relationships/slide" Target="/ppt/slides/slide1.xml" Id="Rd617568f13d44f94" /><Relationship Type="http://schemas.openxmlformats.org/officeDocument/2006/relationships/slide" Target="/ppt/slides/slide2.xml" Id="Rbc3c46dbe455486a" /><Relationship Type="http://schemas.openxmlformats.org/officeDocument/2006/relationships/slide" Target="/ppt/slides/slide3.xml" Id="R3734696e46a544a2" /><Relationship Type="http://schemas.openxmlformats.org/officeDocument/2006/relationships/slide" Target="/ppt/slides/slide4.xml" Id="R2f8c686797d94721" /><Relationship Type="http://schemas.openxmlformats.org/officeDocument/2006/relationships/slide" Target="/ppt/slides/slide5.xml" Id="R0e1304ea7e284126" /><Relationship Type="http://schemas.openxmlformats.org/officeDocument/2006/relationships/slide" Target="/ppt/slides/slide6.xml" Id="R222ba707099449e0" /><Relationship Type="http://schemas.openxmlformats.org/officeDocument/2006/relationships/slide" Target="/ppt/slides/slide7.xml" Id="Ra099a921893d40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4deaeedcc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c7d51d77a4072" /><Relationship Type="http://schemas.openxmlformats.org/officeDocument/2006/relationships/theme" Target="/ppt/slideMasters/theme/theme1.xml" Id="Rfbfad3e8676a40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1c7d51d77a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92af4d3d04a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026cc802841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26169a8034e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3f3b5d08749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05e030c884a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bff6836d44d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91f93d6b0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KARMCON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2 356 484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2 122 106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7 568 647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9 623 338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 OLAV TORKELSEN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Bøkevegen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37 89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otorkel@frisurf.no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977 495 601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KARMCON AS</a:t>
            </a:r>
          </a:p>
        </p:txBody>
      </p:sp>
    </p:spTree>
  </p:cSld>
  <p:clrMapOvr>
    <a:masterClrMapping xmlns:a="http://schemas.openxmlformats.org/drawingml/2006/main"/>
  </p:clrMapOvr>
</p:sld>
</file>