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a93818858ba487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b3c3e193df49db"/>
  </p:sldMasterIdLst>
  <p:sldIdLst>
    <p:sldId xmlns:r="http://schemas.openxmlformats.org/officeDocument/2006/relationships" id="256" r:id="R8d633f20acf441ec"/>
    <p:sldId xmlns:r="http://schemas.openxmlformats.org/officeDocument/2006/relationships" id="257" r:id="R48dbc76e806042d8"/>
    <p:sldId xmlns:r="http://schemas.openxmlformats.org/officeDocument/2006/relationships" id="258" r:id="R067de6a054394757"/>
    <p:sldId xmlns:r="http://schemas.openxmlformats.org/officeDocument/2006/relationships" id="259" r:id="R9b0a3b030b804486"/>
    <p:sldId xmlns:r="http://schemas.openxmlformats.org/officeDocument/2006/relationships" id="260" r:id="R6ff91ebedada459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b3c3e193df49db" /><Relationship Type="http://schemas.openxmlformats.org/officeDocument/2006/relationships/slide" Target="/ppt/slides/slide1.xml" Id="R8d633f20acf441ec" /><Relationship Type="http://schemas.openxmlformats.org/officeDocument/2006/relationships/slide" Target="/ppt/slides/slide2.xml" Id="R48dbc76e806042d8" /><Relationship Type="http://schemas.openxmlformats.org/officeDocument/2006/relationships/slide" Target="/ppt/slides/slide3.xml" Id="R067de6a054394757" /><Relationship Type="http://schemas.openxmlformats.org/officeDocument/2006/relationships/slide" Target="/ppt/slides/slide4.xml" Id="R9b0a3b030b804486" /><Relationship Type="http://schemas.openxmlformats.org/officeDocument/2006/relationships/slide" Target="/ppt/slides/slide5.xml" Id="R6ff91ebedada459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aaf417cd6b4f7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a358e563724d97" /><Relationship Type="http://schemas.openxmlformats.org/officeDocument/2006/relationships/theme" Target="/ppt/slideMasters/theme/theme1.xml" Id="R36471e9747a244d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9a358e563724d9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0c62064074f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3307b49ec49b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a0d3c33fe744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4e5aa677204cc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0356bb6ab4f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LUNDE VASSLAG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LUNDE VASSLAG ble etablert [år] og holder til i Lundegrend.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Nedra Lunde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5690 Lundegrend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48 21 12 03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post@lundevasslag.no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977 544 319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LUNDE VASSLAG</a:t>
            </a:r>
          </a:p>
        </p:txBody>
      </p:sp>
    </p:spTree>
  </p:cSld>
  <p:clrMapOvr>
    <a:masterClrMapping xmlns:a="http://schemas.openxmlformats.org/drawingml/2006/main"/>
  </p:clrMapOvr>
</p:sld>
</file>