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79eccee95d4a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2077250d494e38"/>
  </p:sldMasterIdLst>
  <p:sldIdLst>
    <p:sldId xmlns:r="http://schemas.openxmlformats.org/officeDocument/2006/relationships" id="256" r:id="R38ca2d76b58e4a89"/>
    <p:sldId xmlns:r="http://schemas.openxmlformats.org/officeDocument/2006/relationships" id="257" r:id="R00ffa59ce3b94d02"/>
    <p:sldId xmlns:r="http://schemas.openxmlformats.org/officeDocument/2006/relationships" id="258" r:id="Rd09e07c00561425b"/>
    <p:sldId xmlns:r="http://schemas.openxmlformats.org/officeDocument/2006/relationships" id="259" r:id="Rdd85ccf9455e49fb"/>
    <p:sldId xmlns:r="http://schemas.openxmlformats.org/officeDocument/2006/relationships" id="260" r:id="Rf23412851caf49b3"/>
    <p:sldId xmlns:r="http://schemas.openxmlformats.org/officeDocument/2006/relationships" id="261" r:id="R6c595f07722f447f"/>
    <p:sldId xmlns:r="http://schemas.openxmlformats.org/officeDocument/2006/relationships" id="262" r:id="R5affcc382b0648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077250d494e38" /><Relationship Type="http://schemas.openxmlformats.org/officeDocument/2006/relationships/slide" Target="/ppt/slides/slide1.xml" Id="R38ca2d76b58e4a89" /><Relationship Type="http://schemas.openxmlformats.org/officeDocument/2006/relationships/slide" Target="/ppt/slides/slide2.xml" Id="R00ffa59ce3b94d02" /><Relationship Type="http://schemas.openxmlformats.org/officeDocument/2006/relationships/slide" Target="/ppt/slides/slide3.xml" Id="Rd09e07c00561425b" /><Relationship Type="http://schemas.openxmlformats.org/officeDocument/2006/relationships/slide" Target="/ppt/slides/slide4.xml" Id="Rdd85ccf9455e49fb" /><Relationship Type="http://schemas.openxmlformats.org/officeDocument/2006/relationships/slide" Target="/ppt/slides/slide5.xml" Id="Rf23412851caf49b3" /><Relationship Type="http://schemas.openxmlformats.org/officeDocument/2006/relationships/slide" Target="/ppt/slides/slide6.xml" Id="R6c595f07722f447f" /><Relationship Type="http://schemas.openxmlformats.org/officeDocument/2006/relationships/slide" Target="/ppt/slides/slide7.xml" Id="R5affcc382b0648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b812b813240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a8f0c207644c4" /><Relationship Type="http://schemas.openxmlformats.org/officeDocument/2006/relationships/theme" Target="/ppt/slideMasters/theme/theme1.xml" Id="Rfeae5fb202414b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6a8f0c207644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7a0050a8f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afe8e5ed2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6eb9f70c94c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1b8f1bb47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155aca19145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6a7aac5dc47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984d0aba94f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SKISTAD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SKISTAD REGNSKAP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8 508 293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1 047 723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8 580 781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HELEN SKISTAD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SKISTAD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post@skistadregnskap.no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skistadregnskap.no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977 675 820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