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e782a3d47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e1cf54bf64198"/>
  </p:sldMasterIdLst>
  <p:sldIdLst>
    <p:sldId xmlns:r="http://schemas.openxmlformats.org/officeDocument/2006/relationships" id="256" r:id="R34c876a914fe439f"/>
    <p:sldId xmlns:r="http://schemas.openxmlformats.org/officeDocument/2006/relationships" id="257" r:id="R20ff182ded604fb1"/>
    <p:sldId xmlns:r="http://schemas.openxmlformats.org/officeDocument/2006/relationships" id="258" r:id="Rd195f7c8e0bd4adf"/>
    <p:sldId xmlns:r="http://schemas.openxmlformats.org/officeDocument/2006/relationships" id="259" r:id="R7924503a7dca4670"/>
    <p:sldId xmlns:r="http://schemas.openxmlformats.org/officeDocument/2006/relationships" id="260" r:id="R8b975aae7e714151"/>
    <p:sldId xmlns:r="http://schemas.openxmlformats.org/officeDocument/2006/relationships" id="261" r:id="R40eccdfbe8964283"/>
    <p:sldId xmlns:r="http://schemas.openxmlformats.org/officeDocument/2006/relationships" id="262" r:id="R430d20273dbe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e1cf54bf64198" /><Relationship Type="http://schemas.openxmlformats.org/officeDocument/2006/relationships/slide" Target="/ppt/slides/slide1.xml" Id="R34c876a914fe439f" /><Relationship Type="http://schemas.openxmlformats.org/officeDocument/2006/relationships/slide" Target="/ppt/slides/slide2.xml" Id="R20ff182ded604fb1" /><Relationship Type="http://schemas.openxmlformats.org/officeDocument/2006/relationships/slide" Target="/ppt/slides/slide3.xml" Id="Rd195f7c8e0bd4adf" /><Relationship Type="http://schemas.openxmlformats.org/officeDocument/2006/relationships/slide" Target="/ppt/slides/slide4.xml" Id="R7924503a7dca4670" /><Relationship Type="http://schemas.openxmlformats.org/officeDocument/2006/relationships/slide" Target="/ppt/slides/slide5.xml" Id="R8b975aae7e714151" /><Relationship Type="http://schemas.openxmlformats.org/officeDocument/2006/relationships/slide" Target="/ppt/slides/slide6.xml" Id="R40eccdfbe8964283" /><Relationship Type="http://schemas.openxmlformats.org/officeDocument/2006/relationships/slide" Target="/ppt/slides/slide7.xml" Id="R430d20273dbe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4cb9eaf48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502ae53cd41c8" /><Relationship Type="http://schemas.openxmlformats.org/officeDocument/2006/relationships/theme" Target="/ppt/slideMasters/theme/theme1.xml" Id="R7f6f2f11be7f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502ae53cd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1ffac84a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7faf1d0e6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26842580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e1dba2d19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7259deee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ea6cda390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58d698dc6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ANGELTVEIT MAGNAR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ROY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