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6e00b1e71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41986927b4919"/>
  </p:sldMasterIdLst>
  <p:sldIdLst>
    <p:sldId xmlns:r="http://schemas.openxmlformats.org/officeDocument/2006/relationships" id="256" r:id="R68e340b1d9c645a5"/>
    <p:sldId xmlns:r="http://schemas.openxmlformats.org/officeDocument/2006/relationships" id="257" r:id="R265dedfa5a484289"/>
    <p:sldId xmlns:r="http://schemas.openxmlformats.org/officeDocument/2006/relationships" id="258" r:id="R1e3b1201cb714c4a"/>
    <p:sldId xmlns:r="http://schemas.openxmlformats.org/officeDocument/2006/relationships" id="259" r:id="R4c8404b1839c4216"/>
    <p:sldId xmlns:r="http://schemas.openxmlformats.org/officeDocument/2006/relationships" id="260" r:id="R5e2bd0444320430f"/>
    <p:sldId xmlns:r="http://schemas.openxmlformats.org/officeDocument/2006/relationships" id="261" r:id="Rd50c6dd9b67c4bff"/>
    <p:sldId xmlns:r="http://schemas.openxmlformats.org/officeDocument/2006/relationships" id="262" r:id="Rfdf86fd88b92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41986927b4919" /><Relationship Type="http://schemas.openxmlformats.org/officeDocument/2006/relationships/slide" Target="/ppt/slides/slide1.xml" Id="R68e340b1d9c645a5" /><Relationship Type="http://schemas.openxmlformats.org/officeDocument/2006/relationships/slide" Target="/ppt/slides/slide2.xml" Id="R265dedfa5a484289" /><Relationship Type="http://schemas.openxmlformats.org/officeDocument/2006/relationships/slide" Target="/ppt/slides/slide3.xml" Id="R1e3b1201cb714c4a" /><Relationship Type="http://schemas.openxmlformats.org/officeDocument/2006/relationships/slide" Target="/ppt/slides/slide4.xml" Id="R4c8404b1839c4216" /><Relationship Type="http://schemas.openxmlformats.org/officeDocument/2006/relationships/slide" Target="/ppt/slides/slide5.xml" Id="R5e2bd0444320430f" /><Relationship Type="http://schemas.openxmlformats.org/officeDocument/2006/relationships/slide" Target="/ppt/slides/slide6.xml" Id="Rd50c6dd9b67c4bff" /><Relationship Type="http://schemas.openxmlformats.org/officeDocument/2006/relationships/slide" Target="/ppt/slides/slide7.xml" Id="Rfdf86fd88b92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a3fb4cf6c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1917d5bcf4f16" /><Relationship Type="http://schemas.openxmlformats.org/officeDocument/2006/relationships/theme" Target="/ppt/slideMasters/theme/theme1.xml" Id="Rd098ee5c3e93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1917d5bcf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ed369511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831fb02c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3128391aa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cf6247f2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2073e0cb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2f8c2619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0342b51f2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 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 EG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5 544 733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SUNDE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 SUNDE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978 614 736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 EG AS</a:t>
            </a:r>
          </a:p>
        </p:txBody>
      </p:sp>
    </p:spTree>
  </p:cSld>
  <p:clrMapOvr>
    <a:masterClrMapping xmlns:a="http://schemas.openxmlformats.org/drawingml/2006/main"/>
  </p:clrMapOvr>
</p:sld>
</file>