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56bbb07c8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75393ca2d4472"/>
  </p:sldMasterIdLst>
  <p:sldIdLst>
    <p:sldId xmlns:r="http://schemas.openxmlformats.org/officeDocument/2006/relationships" id="256" r:id="R7971a87eacd34d15"/>
    <p:sldId xmlns:r="http://schemas.openxmlformats.org/officeDocument/2006/relationships" id="257" r:id="R2766f3cd40b24b1b"/>
    <p:sldId xmlns:r="http://schemas.openxmlformats.org/officeDocument/2006/relationships" id="258" r:id="Rd83914e3bc364a64"/>
    <p:sldId xmlns:r="http://schemas.openxmlformats.org/officeDocument/2006/relationships" id="259" r:id="R3213aba8a3b045c0"/>
    <p:sldId xmlns:r="http://schemas.openxmlformats.org/officeDocument/2006/relationships" id="260" r:id="Re2b51d967b424db7"/>
    <p:sldId xmlns:r="http://schemas.openxmlformats.org/officeDocument/2006/relationships" id="261" r:id="R6576c7a26d124085"/>
    <p:sldId xmlns:r="http://schemas.openxmlformats.org/officeDocument/2006/relationships" id="262" r:id="Rfaf30fafe9b3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75393ca2d4472" /><Relationship Type="http://schemas.openxmlformats.org/officeDocument/2006/relationships/slide" Target="/ppt/slides/slide1.xml" Id="R7971a87eacd34d15" /><Relationship Type="http://schemas.openxmlformats.org/officeDocument/2006/relationships/slide" Target="/ppt/slides/slide2.xml" Id="R2766f3cd40b24b1b" /><Relationship Type="http://schemas.openxmlformats.org/officeDocument/2006/relationships/slide" Target="/ppt/slides/slide3.xml" Id="Rd83914e3bc364a64" /><Relationship Type="http://schemas.openxmlformats.org/officeDocument/2006/relationships/slide" Target="/ppt/slides/slide4.xml" Id="R3213aba8a3b045c0" /><Relationship Type="http://schemas.openxmlformats.org/officeDocument/2006/relationships/slide" Target="/ppt/slides/slide5.xml" Id="Re2b51d967b424db7" /><Relationship Type="http://schemas.openxmlformats.org/officeDocument/2006/relationships/slide" Target="/ppt/slides/slide6.xml" Id="R6576c7a26d124085" /><Relationship Type="http://schemas.openxmlformats.org/officeDocument/2006/relationships/slide" Target="/ppt/slides/slide7.xml" Id="Rfaf30fafe9b3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a4ead5ed6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594b7882459c" /><Relationship Type="http://schemas.openxmlformats.org/officeDocument/2006/relationships/theme" Target="/ppt/slideMasters/theme/theme1.xml" Id="Re8aa831ddb5d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6594b7882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5ffd046d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2446dd7e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9c998fad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550098f0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a3b440ec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6587b4c2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273cca832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