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41ee486d4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5f8a5f689479c"/>
  </p:sldMasterIdLst>
  <p:sldIdLst>
    <p:sldId xmlns:r="http://schemas.openxmlformats.org/officeDocument/2006/relationships" id="256" r:id="Rc8da9cef32bc4d30"/>
    <p:sldId xmlns:r="http://schemas.openxmlformats.org/officeDocument/2006/relationships" id="257" r:id="R9c0ddee732f048fc"/>
    <p:sldId xmlns:r="http://schemas.openxmlformats.org/officeDocument/2006/relationships" id="258" r:id="Rb55825d134c140f2"/>
    <p:sldId xmlns:r="http://schemas.openxmlformats.org/officeDocument/2006/relationships" id="259" r:id="Rec17898183cc450f"/>
    <p:sldId xmlns:r="http://schemas.openxmlformats.org/officeDocument/2006/relationships" id="260" r:id="Rcb1e9963b12c4d3e"/>
    <p:sldId xmlns:r="http://schemas.openxmlformats.org/officeDocument/2006/relationships" id="261" r:id="R73224c3e9340489e"/>
    <p:sldId xmlns:r="http://schemas.openxmlformats.org/officeDocument/2006/relationships" id="262" r:id="R232fbe1248d2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5f8a5f689479c" /><Relationship Type="http://schemas.openxmlformats.org/officeDocument/2006/relationships/slide" Target="/ppt/slides/slide1.xml" Id="Rc8da9cef32bc4d30" /><Relationship Type="http://schemas.openxmlformats.org/officeDocument/2006/relationships/slide" Target="/ppt/slides/slide2.xml" Id="R9c0ddee732f048fc" /><Relationship Type="http://schemas.openxmlformats.org/officeDocument/2006/relationships/slide" Target="/ppt/slides/slide3.xml" Id="Rb55825d134c140f2" /><Relationship Type="http://schemas.openxmlformats.org/officeDocument/2006/relationships/slide" Target="/ppt/slides/slide4.xml" Id="Rec17898183cc450f" /><Relationship Type="http://schemas.openxmlformats.org/officeDocument/2006/relationships/slide" Target="/ppt/slides/slide5.xml" Id="Rcb1e9963b12c4d3e" /><Relationship Type="http://schemas.openxmlformats.org/officeDocument/2006/relationships/slide" Target="/ppt/slides/slide6.xml" Id="R73224c3e9340489e" /><Relationship Type="http://schemas.openxmlformats.org/officeDocument/2006/relationships/slide" Target="/ppt/slides/slide7.xml" Id="R232fbe1248d2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6f88f4bed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c9eab8364321" /><Relationship Type="http://schemas.openxmlformats.org/officeDocument/2006/relationships/theme" Target="/ppt/slideMasters/theme/theme1.xml" Id="R6eda83b2e40a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fc9eab836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b0efa7fe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50fbe82a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a484834d5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242ec94b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e235c742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7d61bf95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f82d80b3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BJØRN ENGGRAV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BJØRN ENGGRAV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ENGGRAV HALVOR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Holtas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76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