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8955cda1d4f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75122b19194269"/>
  </p:sldMasterIdLst>
  <p:sldIdLst>
    <p:sldId xmlns:r="http://schemas.openxmlformats.org/officeDocument/2006/relationships" id="256" r:id="R894c59487ab54420"/>
    <p:sldId xmlns:r="http://schemas.openxmlformats.org/officeDocument/2006/relationships" id="257" r:id="R26a8f42c2cb74d65"/>
    <p:sldId xmlns:r="http://schemas.openxmlformats.org/officeDocument/2006/relationships" id="258" r:id="Rb62462bab0b944cf"/>
    <p:sldId xmlns:r="http://schemas.openxmlformats.org/officeDocument/2006/relationships" id="259" r:id="R709adcd87b40487b"/>
    <p:sldId xmlns:r="http://schemas.openxmlformats.org/officeDocument/2006/relationships" id="260" r:id="R9971cc7cc8054d76"/>
    <p:sldId xmlns:r="http://schemas.openxmlformats.org/officeDocument/2006/relationships" id="261" r:id="R8520d87c76d641dd"/>
    <p:sldId xmlns:r="http://schemas.openxmlformats.org/officeDocument/2006/relationships" id="262" r:id="Rcb02f633a9d543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5122b19194269" /><Relationship Type="http://schemas.openxmlformats.org/officeDocument/2006/relationships/slide" Target="/ppt/slides/slide1.xml" Id="R894c59487ab54420" /><Relationship Type="http://schemas.openxmlformats.org/officeDocument/2006/relationships/slide" Target="/ppt/slides/slide2.xml" Id="R26a8f42c2cb74d65" /><Relationship Type="http://schemas.openxmlformats.org/officeDocument/2006/relationships/slide" Target="/ppt/slides/slide3.xml" Id="Rb62462bab0b944cf" /><Relationship Type="http://schemas.openxmlformats.org/officeDocument/2006/relationships/slide" Target="/ppt/slides/slide4.xml" Id="R709adcd87b40487b" /><Relationship Type="http://schemas.openxmlformats.org/officeDocument/2006/relationships/slide" Target="/ppt/slides/slide5.xml" Id="R9971cc7cc8054d76" /><Relationship Type="http://schemas.openxmlformats.org/officeDocument/2006/relationships/slide" Target="/ppt/slides/slide6.xml" Id="R8520d87c76d641dd" /><Relationship Type="http://schemas.openxmlformats.org/officeDocument/2006/relationships/slide" Target="/ppt/slides/slide7.xml" Id="Rcb02f633a9d543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84155288b42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684803c37404c" /><Relationship Type="http://schemas.openxmlformats.org/officeDocument/2006/relationships/theme" Target="/ppt/slideMasters/theme/theme1.xml" Id="R225fb38f416b4b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7684803c3740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91ac009204b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de99aef2142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61c90bdcd49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00101864a4d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fbdf3798442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ffdba3df44b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ab34e67ff45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VERKET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VERKET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115 583 369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108 743 098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99 617 067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727 548 468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781 600 137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AS  –  94,9 %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EIROMA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A.IVERSEN MASKIN &amp; AGENTUR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RUNNING AEONIAN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CATAN ISLAND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 INVESTERING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978 646 581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