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7a3be5fcca40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b78f09b5cc405d"/>
  </p:sldMasterIdLst>
  <p:sldIdLst>
    <p:sldId xmlns:r="http://schemas.openxmlformats.org/officeDocument/2006/relationships" id="256" r:id="R111b06986bb64e59"/>
    <p:sldId xmlns:r="http://schemas.openxmlformats.org/officeDocument/2006/relationships" id="257" r:id="Rb473d7b6775d48f6"/>
    <p:sldId xmlns:r="http://schemas.openxmlformats.org/officeDocument/2006/relationships" id="258" r:id="Rad4d05f57e744417"/>
    <p:sldId xmlns:r="http://schemas.openxmlformats.org/officeDocument/2006/relationships" id="259" r:id="Re46d63fc43634b07"/>
    <p:sldId xmlns:r="http://schemas.openxmlformats.org/officeDocument/2006/relationships" id="260" r:id="R952c4ce484cc47ef"/>
    <p:sldId xmlns:r="http://schemas.openxmlformats.org/officeDocument/2006/relationships" id="261" r:id="Rfca38566830641a1"/>
    <p:sldId xmlns:r="http://schemas.openxmlformats.org/officeDocument/2006/relationships" id="262" r:id="Rf4a8600885344d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78f09b5cc405d" /><Relationship Type="http://schemas.openxmlformats.org/officeDocument/2006/relationships/slide" Target="/ppt/slides/slide1.xml" Id="R111b06986bb64e59" /><Relationship Type="http://schemas.openxmlformats.org/officeDocument/2006/relationships/slide" Target="/ppt/slides/slide2.xml" Id="Rb473d7b6775d48f6" /><Relationship Type="http://schemas.openxmlformats.org/officeDocument/2006/relationships/slide" Target="/ppt/slides/slide3.xml" Id="Rad4d05f57e744417" /><Relationship Type="http://schemas.openxmlformats.org/officeDocument/2006/relationships/slide" Target="/ppt/slides/slide4.xml" Id="Re46d63fc43634b07" /><Relationship Type="http://schemas.openxmlformats.org/officeDocument/2006/relationships/slide" Target="/ppt/slides/slide5.xml" Id="R952c4ce484cc47ef" /><Relationship Type="http://schemas.openxmlformats.org/officeDocument/2006/relationships/slide" Target="/ppt/slides/slide6.xml" Id="Rfca38566830641a1" /><Relationship Type="http://schemas.openxmlformats.org/officeDocument/2006/relationships/slide" Target="/ppt/slides/slide7.xml" Id="Rf4a8600885344d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7d8168e0644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31bc135b947ad" /><Relationship Type="http://schemas.openxmlformats.org/officeDocument/2006/relationships/theme" Target="/ppt/slideMasters/theme/theme1.xml" Id="R8fd9dd9c9d9446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c31bc135b947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d5e9682f247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036a327b34a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3205ae31b41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7644dfc4d49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9008180fc46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66e2a7ab147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11d0216f447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ANDERSLAND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ANDERSLAND BYGG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42 486 191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263 524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21 611 612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27 874 896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ANDERSLAND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978 659 500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ANDERSLAND BYGG AS</a:t>
            </a:r>
          </a:p>
        </p:txBody>
      </p:sp>
    </p:spTree>
  </p:cSld>
  <p:clrMapOvr>
    <a:masterClrMapping xmlns:a="http://schemas.openxmlformats.org/drawingml/2006/main"/>
  </p:clrMapOvr>
</p:sld>
</file>