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1fedf7989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29cf7491b493b"/>
  </p:sldMasterIdLst>
  <p:sldIdLst>
    <p:sldId xmlns:r="http://schemas.openxmlformats.org/officeDocument/2006/relationships" id="256" r:id="Rab3eb6c335254a05"/>
    <p:sldId xmlns:r="http://schemas.openxmlformats.org/officeDocument/2006/relationships" id="257" r:id="R68548de67e3b4e4a"/>
    <p:sldId xmlns:r="http://schemas.openxmlformats.org/officeDocument/2006/relationships" id="258" r:id="Re01c289f1d514a8f"/>
    <p:sldId xmlns:r="http://schemas.openxmlformats.org/officeDocument/2006/relationships" id="259" r:id="Rcb250073d5e847f5"/>
    <p:sldId xmlns:r="http://schemas.openxmlformats.org/officeDocument/2006/relationships" id="260" r:id="R8b3f4a7176784260"/>
    <p:sldId xmlns:r="http://schemas.openxmlformats.org/officeDocument/2006/relationships" id="261" r:id="R50ddf93725f24e3a"/>
    <p:sldId xmlns:r="http://schemas.openxmlformats.org/officeDocument/2006/relationships" id="262" r:id="R3be74ddcc496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29cf7491b493b" /><Relationship Type="http://schemas.openxmlformats.org/officeDocument/2006/relationships/slide" Target="/ppt/slides/slide1.xml" Id="Rab3eb6c335254a05" /><Relationship Type="http://schemas.openxmlformats.org/officeDocument/2006/relationships/slide" Target="/ppt/slides/slide2.xml" Id="R68548de67e3b4e4a" /><Relationship Type="http://schemas.openxmlformats.org/officeDocument/2006/relationships/slide" Target="/ppt/slides/slide3.xml" Id="Re01c289f1d514a8f" /><Relationship Type="http://schemas.openxmlformats.org/officeDocument/2006/relationships/slide" Target="/ppt/slides/slide4.xml" Id="Rcb250073d5e847f5" /><Relationship Type="http://schemas.openxmlformats.org/officeDocument/2006/relationships/slide" Target="/ppt/slides/slide5.xml" Id="R8b3f4a7176784260" /><Relationship Type="http://schemas.openxmlformats.org/officeDocument/2006/relationships/slide" Target="/ppt/slides/slide6.xml" Id="R50ddf93725f24e3a" /><Relationship Type="http://schemas.openxmlformats.org/officeDocument/2006/relationships/slide" Target="/ppt/slides/slide7.xml" Id="R3be74ddcc496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be13204f8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88b9e144422c" /><Relationship Type="http://schemas.openxmlformats.org/officeDocument/2006/relationships/theme" Target="/ppt/slideMasters/theme/theme1.xml" Id="R751f384d98d0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a88b9e144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bb4856e2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715ccf511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5614deb0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00de278b2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49cded4f240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039fe1b104e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3106810e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