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b6dadabb9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6f4ec3dc340a8"/>
  </p:sldMasterIdLst>
  <p:sldIdLst>
    <p:sldId xmlns:r="http://schemas.openxmlformats.org/officeDocument/2006/relationships" id="256" r:id="R51275f28105e41e4"/>
    <p:sldId xmlns:r="http://schemas.openxmlformats.org/officeDocument/2006/relationships" id="257" r:id="R6378df35302d4f78"/>
    <p:sldId xmlns:r="http://schemas.openxmlformats.org/officeDocument/2006/relationships" id="258" r:id="R4ee6331c9b984748"/>
    <p:sldId xmlns:r="http://schemas.openxmlformats.org/officeDocument/2006/relationships" id="259" r:id="Rcdeea9d212184f7d"/>
    <p:sldId xmlns:r="http://schemas.openxmlformats.org/officeDocument/2006/relationships" id="260" r:id="R4ba90635720343ad"/>
    <p:sldId xmlns:r="http://schemas.openxmlformats.org/officeDocument/2006/relationships" id="261" r:id="R7c2e8caa4e2b4ad6"/>
    <p:sldId xmlns:r="http://schemas.openxmlformats.org/officeDocument/2006/relationships" id="262" r:id="R177018259915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6f4ec3dc340a8" /><Relationship Type="http://schemas.openxmlformats.org/officeDocument/2006/relationships/slide" Target="/ppt/slides/slide1.xml" Id="R51275f28105e41e4" /><Relationship Type="http://schemas.openxmlformats.org/officeDocument/2006/relationships/slide" Target="/ppt/slides/slide2.xml" Id="R6378df35302d4f78" /><Relationship Type="http://schemas.openxmlformats.org/officeDocument/2006/relationships/slide" Target="/ppt/slides/slide3.xml" Id="R4ee6331c9b984748" /><Relationship Type="http://schemas.openxmlformats.org/officeDocument/2006/relationships/slide" Target="/ppt/slides/slide4.xml" Id="Rcdeea9d212184f7d" /><Relationship Type="http://schemas.openxmlformats.org/officeDocument/2006/relationships/slide" Target="/ppt/slides/slide5.xml" Id="R4ba90635720343ad" /><Relationship Type="http://schemas.openxmlformats.org/officeDocument/2006/relationships/slide" Target="/ppt/slides/slide6.xml" Id="R7c2e8caa4e2b4ad6" /><Relationship Type="http://schemas.openxmlformats.org/officeDocument/2006/relationships/slide" Target="/ppt/slides/slide7.xml" Id="R177018259915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215d40d52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24e66759a48ec" /><Relationship Type="http://schemas.openxmlformats.org/officeDocument/2006/relationships/theme" Target="/ppt/slideMasters/theme/theme1.xml" Id="Rb103452cbc02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24e66759a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0aac142241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767b43f45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8e4ca1cf2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80dd516a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b2165c6bb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3632b1066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e059cffb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SIMEN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BJØRN OLAF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