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4af2df82ff43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15095d31f44a60"/>
  </p:sldMasterIdLst>
  <p:sldIdLst>
    <p:sldId xmlns:r="http://schemas.openxmlformats.org/officeDocument/2006/relationships" id="256" r:id="R8c768f32494d4ca3"/>
    <p:sldId xmlns:r="http://schemas.openxmlformats.org/officeDocument/2006/relationships" id="257" r:id="R91314c5af2de40f3"/>
    <p:sldId xmlns:r="http://schemas.openxmlformats.org/officeDocument/2006/relationships" id="258" r:id="R74cabdab1fc44e4d"/>
    <p:sldId xmlns:r="http://schemas.openxmlformats.org/officeDocument/2006/relationships" id="259" r:id="R9ce1b902205e4275"/>
    <p:sldId xmlns:r="http://schemas.openxmlformats.org/officeDocument/2006/relationships" id="260" r:id="Rb01dca73149a4bd6"/>
    <p:sldId xmlns:r="http://schemas.openxmlformats.org/officeDocument/2006/relationships" id="261" r:id="R841b8d46e426474e"/>
    <p:sldId xmlns:r="http://schemas.openxmlformats.org/officeDocument/2006/relationships" id="262" r:id="R1dff3366b1bd4a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15095d31f44a60" /><Relationship Type="http://schemas.openxmlformats.org/officeDocument/2006/relationships/slide" Target="/ppt/slides/slide1.xml" Id="R8c768f32494d4ca3" /><Relationship Type="http://schemas.openxmlformats.org/officeDocument/2006/relationships/slide" Target="/ppt/slides/slide2.xml" Id="R91314c5af2de40f3" /><Relationship Type="http://schemas.openxmlformats.org/officeDocument/2006/relationships/slide" Target="/ppt/slides/slide3.xml" Id="R74cabdab1fc44e4d" /><Relationship Type="http://schemas.openxmlformats.org/officeDocument/2006/relationships/slide" Target="/ppt/slides/slide4.xml" Id="R9ce1b902205e4275" /><Relationship Type="http://schemas.openxmlformats.org/officeDocument/2006/relationships/slide" Target="/ppt/slides/slide5.xml" Id="Rb01dca73149a4bd6" /><Relationship Type="http://schemas.openxmlformats.org/officeDocument/2006/relationships/slide" Target="/ppt/slides/slide6.xml" Id="R841b8d46e426474e" /><Relationship Type="http://schemas.openxmlformats.org/officeDocument/2006/relationships/slide" Target="/ppt/slides/slide7.xml" Id="R1dff3366b1bd4a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fc280c83a41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216eb7f324239" /><Relationship Type="http://schemas.openxmlformats.org/officeDocument/2006/relationships/theme" Target="/ppt/slideMasters/theme/theme1.xml" Id="R71dec1aab4b647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b216eb7f3242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dcadbf3c242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4d9475e304a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69ab74b4248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05d4f21764e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2b654a11d4b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ac5d72d874e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bddaea08543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JANSBERG 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JANSBERG FORRETNING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1 636 876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936 504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1 315 433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3 049 698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KIRSTEN EGGEN SEIM  –  33,5 %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INGULF INGE EGGEN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EGGEN  –  33,2 %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Gjennomfaret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23 54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k-eggse@online.no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978 693 431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JANSBERG FORRETNING AS</a:t>
            </a:r>
          </a:p>
        </p:txBody>
      </p:sp>
    </p:spTree>
  </p:cSld>
  <p:clrMapOvr>
    <a:masterClrMapping xmlns:a="http://schemas.openxmlformats.org/drawingml/2006/main"/>
  </p:clrMapOvr>
</p:sld>
</file>