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6c055b3d443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3eb8a293f4143"/>
  </p:sldMasterIdLst>
  <p:sldIdLst>
    <p:sldId xmlns:r="http://schemas.openxmlformats.org/officeDocument/2006/relationships" id="256" r:id="Re5edb1afdb674576"/>
    <p:sldId xmlns:r="http://schemas.openxmlformats.org/officeDocument/2006/relationships" id="257" r:id="Rfce52456405e4fa2"/>
    <p:sldId xmlns:r="http://schemas.openxmlformats.org/officeDocument/2006/relationships" id="258" r:id="Rb6b0c9f4d1be4785"/>
    <p:sldId xmlns:r="http://schemas.openxmlformats.org/officeDocument/2006/relationships" id="259" r:id="R2f48f1b0e7d14b0c"/>
    <p:sldId xmlns:r="http://schemas.openxmlformats.org/officeDocument/2006/relationships" id="260" r:id="R9997e4a0552e4c35"/>
    <p:sldId xmlns:r="http://schemas.openxmlformats.org/officeDocument/2006/relationships" id="261" r:id="R1e1978ca36354079"/>
    <p:sldId xmlns:r="http://schemas.openxmlformats.org/officeDocument/2006/relationships" id="262" r:id="R31d10c267916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3eb8a293f4143" /><Relationship Type="http://schemas.openxmlformats.org/officeDocument/2006/relationships/slide" Target="/ppt/slides/slide1.xml" Id="Re5edb1afdb674576" /><Relationship Type="http://schemas.openxmlformats.org/officeDocument/2006/relationships/slide" Target="/ppt/slides/slide2.xml" Id="Rfce52456405e4fa2" /><Relationship Type="http://schemas.openxmlformats.org/officeDocument/2006/relationships/slide" Target="/ppt/slides/slide3.xml" Id="Rb6b0c9f4d1be4785" /><Relationship Type="http://schemas.openxmlformats.org/officeDocument/2006/relationships/slide" Target="/ppt/slides/slide4.xml" Id="R2f48f1b0e7d14b0c" /><Relationship Type="http://schemas.openxmlformats.org/officeDocument/2006/relationships/slide" Target="/ppt/slides/slide5.xml" Id="R9997e4a0552e4c35" /><Relationship Type="http://schemas.openxmlformats.org/officeDocument/2006/relationships/slide" Target="/ppt/slides/slide6.xml" Id="R1e1978ca36354079" /><Relationship Type="http://schemas.openxmlformats.org/officeDocument/2006/relationships/slide" Target="/ppt/slides/slide7.xml" Id="R31d10c267916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7b660557d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b232ffd24465" /><Relationship Type="http://schemas.openxmlformats.org/officeDocument/2006/relationships/theme" Target="/ppt/slideMasters/theme/theme1.xml" Id="R21386dbba76a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8b232ffd2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5456c417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c5b1d77fc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aa2ee1b0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f3c9e0c4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d0f5836f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a8c2b635b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8db14b734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−2 532 255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−10 896 522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417 851 814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418 986 600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