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a0164d8f174b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c032d2b75c4bbe"/>
  </p:sldMasterIdLst>
  <p:sldIdLst>
    <p:sldId xmlns:r="http://schemas.openxmlformats.org/officeDocument/2006/relationships" id="256" r:id="R9554a683140640f9"/>
    <p:sldId xmlns:r="http://schemas.openxmlformats.org/officeDocument/2006/relationships" id="257" r:id="R80dc858e81d84e53"/>
    <p:sldId xmlns:r="http://schemas.openxmlformats.org/officeDocument/2006/relationships" id="258" r:id="Rc9beb382db664063"/>
    <p:sldId xmlns:r="http://schemas.openxmlformats.org/officeDocument/2006/relationships" id="259" r:id="Re73f72b8eb6d4ba8"/>
    <p:sldId xmlns:r="http://schemas.openxmlformats.org/officeDocument/2006/relationships" id="260" r:id="R51712708f3b74926"/>
    <p:sldId xmlns:r="http://schemas.openxmlformats.org/officeDocument/2006/relationships" id="261" r:id="R902772b7c9fe42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c032d2b75c4bbe" /><Relationship Type="http://schemas.openxmlformats.org/officeDocument/2006/relationships/slide" Target="/ppt/slides/slide1.xml" Id="R9554a683140640f9" /><Relationship Type="http://schemas.openxmlformats.org/officeDocument/2006/relationships/slide" Target="/ppt/slides/slide2.xml" Id="R80dc858e81d84e53" /><Relationship Type="http://schemas.openxmlformats.org/officeDocument/2006/relationships/slide" Target="/ppt/slides/slide3.xml" Id="Rc9beb382db664063" /><Relationship Type="http://schemas.openxmlformats.org/officeDocument/2006/relationships/slide" Target="/ppt/slides/slide4.xml" Id="Re73f72b8eb6d4ba8" /><Relationship Type="http://schemas.openxmlformats.org/officeDocument/2006/relationships/slide" Target="/ppt/slides/slide5.xml" Id="R51712708f3b74926" /><Relationship Type="http://schemas.openxmlformats.org/officeDocument/2006/relationships/slide" Target="/ppt/slides/slide6.xml" Id="R902772b7c9fe42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ea035864ff4a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4842ea765406b" /><Relationship Type="http://schemas.openxmlformats.org/officeDocument/2006/relationships/theme" Target="/ppt/slideMasters/theme/theme1.xml" Id="R661f92ac50984a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24842ea76540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3ccdacc5446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8ac14579c43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15ed669d34b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b1233608746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7478feea54f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77f811d2e47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BARENTS VANNA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979 124 708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