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b813965a0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712445ff3c44e8"/>
  </p:sldMasterIdLst>
  <p:sldIdLst>
    <p:sldId xmlns:r="http://schemas.openxmlformats.org/officeDocument/2006/relationships" id="256" r:id="Re72f70b09a5744af"/>
    <p:sldId xmlns:r="http://schemas.openxmlformats.org/officeDocument/2006/relationships" id="257" r:id="Re453c22d094745ed"/>
    <p:sldId xmlns:r="http://schemas.openxmlformats.org/officeDocument/2006/relationships" id="258" r:id="R35a45349f2c34d7c"/>
    <p:sldId xmlns:r="http://schemas.openxmlformats.org/officeDocument/2006/relationships" id="259" r:id="R81094653c2e94049"/>
    <p:sldId xmlns:r="http://schemas.openxmlformats.org/officeDocument/2006/relationships" id="260" r:id="R1e19d155a854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12445ff3c44e8" /><Relationship Type="http://schemas.openxmlformats.org/officeDocument/2006/relationships/slide" Target="/ppt/slides/slide1.xml" Id="Re72f70b09a5744af" /><Relationship Type="http://schemas.openxmlformats.org/officeDocument/2006/relationships/slide" Target="/ppt/slides/slide2.xml" Id="Re453c22d094745ed" /><Relationship Type="http://schemas.openxmlformats.org/officeDocument/2006/relationships/slide" Target="/ppt/slides/slide3.xml" Id="R35a45349f2c34d7c" /><Relationship Type="http://schemas.openxmlformats.org/officeDocument/2006/relationships/slide" Target="/ppt/slides/slide4.xml" Id="R81094653c2e94049" /><Relationship Type="http://schemas.openxmlformats.org/officeDocument/2006/relationships/slide" Target="/ppt/slides/slide5.xml" Id="R1e19d155a854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1de07437d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9ebff94145b3" /><Relationship Type="http://schemas.openxmlformats.org/officeDocument/2006/relationships/theme" Target="/ppt/slideMasters/theme/theme1.xml" Id="Rf9a5098fdbc3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c89ebff941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531c72f2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8cb20d56f44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b94418595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afff737f849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b249d9ddd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