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5ca226b2d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c623a1f8f499c"/>
  </p:sldMasterIdLst>
  <p:sldIdLst>
    <p:sldId xmlns:r="http://schemas.openxmlformats.org/officeDocument/2006/relationships" id="256" r:id="R672c6fd766694219"/>
    <p:sldId xmlns:r="http://schemas.openxmlformats.org/officeDocument/2006/relationships" id="257" r:id="R4a3b664a14574732"/>
    <p:sldId xmlns:r="http://schemas.openxmlformats.org/officeDocument/2006/relationships" id="258" r:id="R31eab5cdacb14cdc"/>
    <p:sldId xmlns:r="http://schemas.openxmlformats.org/officeDocument/2006/relationships" id="259" r:id="R7a5761f0be414055"/>
    <p:sldId xmlns:r="http://schemas.openxmlformats.org/officeDocument/2006/relationships" id="260" r:id="Rdabda2d2cab7457e"/>
    <p:sldId xmlns:r="http://schemas.openxmlformats.org/officeDocument/2006/relationships" id="261" r:id="Ra1aaa217c4e64de0"/>
    <p:sldId xmlns:r="http://schemas.openxmlformats.org/officeDocument/2006/relationships" id="262" r:id="R1b5aac0194244b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c623a1f8f499c" /><Relationship Type="http://schemas.openxmlformats.org/officeDocument/2006/relationships/slide" Target="/ppt/slides/slide1.xml" Id="R672c6fd766694219" /><Relationship Type="http://schemas.openxmlformats.org/officeDocument/2006/relationships/slide" Target="/ppt/slides/slide2.xml" Id="R4a3b664a14574732" /><Relationship Type="http://schemas.openxmlformats.org/officeDocument/2006/relationships/slide" Target="/ppt/slides/slide3.xml" Id="R31eab5cdacb14cdc" /><Relationship Type="http://schemas.openxmlformats.org/officeDocument/2006/relationships/slide" Target="/ppt/slides/slide4.xml" Id="R7a5761f0be414055" /><Relationship Type="http://schemas.openxmlformats.org/officeDocument/2006/relationships/slide" Target="/ppt/slides/slide5.xml" Id="Rdabda2d2cab7457e" /><Relationship Type="http://schemas.openxmlformats.org/officeDocument/2006/relationships/slide" Target="/ppt/slides/slide6.xml" Id="Ra1aaa217c4e64de0" /><Relationship Type="http://schemas.openxmlformats.org/officeDocument/2006/relationships/slide" Target="/ppt/slides/slide7.xml" Id="R1b5aac0194244b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a7a0de9bd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772e9de8e47c9" /><Relationship Type="http://schemas.openxmlformats.org/officeDocument/2006/relationships/theme" Target="/ppt/slideMasters/theme/theme1.xml" Id="R870939e76786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772e9de8e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f662f5d99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dfa12d16f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8a8bd8f42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02154e0fb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5e57e01f1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36fd1829b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11177a03a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MARTHE FOSSHOLM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OSVALD FOSSHOLM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97F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89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979 198 868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