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49b6e2e65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696865d5441e3"/>
  </p:sldMasterIdLst>
  <p:sldIdLst>
    <p:sldId xmlns:r="http://schemas.openxmlformats.org/officeDocument/2006/relationships" id="256" r:id="R454426f25bdb4392"/>
    <p:sldId xmlns:r="http://schemas.openxmlformats.org/officeDocument/2006/relationships" id="257" r:id="Rb432ddf1b3594a28"/>
    <p:sldId xmlns:r="http://schemas.openxmlformats.org/officeDocument/2006/relationships" id="258" r:id="R239e08a37f784358"/>
    <p:sldId xmlns:r="http://schemas.openxmlformats.org/officeDocument/2006/relationships" id="259" r:id="Rf1b6d5dbaa9e4fa5"/>
    <p:sldId xmlns:r="http://schemas.openxmlformats.org/officeDocument/2006/relationships" id="260" r:id="Rb40e6695082d4196"/>
    <p:sldId xmlns:r="http://schemas.openxmlformats.org/officeDocument/2006/relationships" id="261" r:id="Ra739c0166031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696865d5441e3" /><Relationship Type="http://schemas.openxmlformats.org/officeDocument/2006/relationships/slide" Target="/ppt/slides/slide1.xml" Id="R454426f25bdb4392" /><Relationship Type="http://schemas.openxmlformats.org/officeDocument/2006/relationships/slide" Target="/ppt/slides/slide2.xml" Id="Rb432ddf1b3594a28" /><Relationship Type="http://schemas.openxmlformats.org/officeDocument/2006/relationships/slide" Target="/ppt/slides/slide3.xml" Id="R239e08a37f784358" /><Relationship Type="http://schemas.openxmlformats.org/officeDocument/2006/relationships/slide" Target="/ppt/slides/slide4.xml" Id="Rf1b6d5dbaa9e4fa5" /><Relationship Type="http://schemas.openxmlformats.org/officeDocument/2006/relationships/slide" Target="/ppt/slides/slide5.xml" Id="Rb40e6695082d4196" /><Relationship Type="http://schemas.openxmlformats.org/officeDocument/2006/relationships/slide" Target="/ppt/slides/slide6.xml" Id="Ra739c0166031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4cdecd906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57afcdcd4c70" /><Relationship Type="http://schemas.openxmlformats.org/officeDocument/2006/relationships/theme" Target="/ppt/slideMasters/theme/theme1.xml" Id="R5902dbbe7b20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557afcdcd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12526411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e7459d9c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672dedd71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d5537b58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349bff47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450ae9a3f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SONJA OG EMIL AUBERTS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STI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36 273 383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119 875 425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121 605 916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