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476baafb1f4b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82d565b7964bc0"/>
  </p:sldMasterIdLst>
  <p:sldIdLst>
    <p:sldId xmlns:r="http://schemas.openxmlformats.org/officeDocument/2006/relationships" id="256" r:id="R5d8b9df6e8b74c8d"/>
    <p:sldId xmlns:r="http://schemas.openxmlformats.org/officeDocument/2006/relationships" id="257" r:id="R3399d0808b5d471d"/>
    <p:sldId xmlns:r="http://schemas.openxmlformats.org/officeDocument/2006/relationships" id="258" r:id="R4ce0f44e7312497b"/>
    <p:sldId xmlns:r="http://schemas.openxmlformats.org/officeDocument/2006/relationships" id="259" r:id="R7b8a31717a2b4f20"/>
    <p:sldId xmlns:r="http://schemas.openxmlformats.org/officeDocument/2006/relationships" id="260" r:id="R62a42a724c9c4153"/>
    <p:sldId xmlns:r="http://schemas.openxmlformats.org/officeDocument/2006/relationships" id="261" r:id="R5f408350a9684e90"/>
    <p:sldId xmlns:r="http://schemas.openxmlformats.org/officeDocument/2006/relationships" id="262" r:id="Rc4a22241726a4c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82d565b7964bc0" /><Relationship Type="http://schemas.openxmlformats.org/officeDocument/2006/relationships/slide" Target="/ppt/slides/slide1.xml" Id="R5d8b9df6e8b74c8d" /><Relationship Type="http://schemas.openxmlformats.org/officeDocument/2006/relationships/slide" Target="/ppt/slides/slide2.xml" Id="R3399d0808b5d471d" /><Relationship Type="http://schemas.openxmlformats.org/officeDocument/2006/relationships/slide" Target="/ppt/slides/slide3.xml" Id="R4ce0f44e7312497b" /><Relationship Type="http://schemas.openxmlformats.org/officeDocument/2006/relationships/slide" Target="/ppt/slides/slide4.xml" Id="R7b8a31717a2b4f20" /><Relationship Type="http://schemas.openxmlformats.org/officeDocument/2006/relationships/slide" Target="/ppt/slides/slide5.xml" Id="R62a42a724c9c4153" /><Relationship Type="http://schemas.openxmlformats.org/officeDocument/2006/relationships/slide" Target="/ppt/slides/slide6.xml" Id="R5f408350a9684e90" /><Relationship Type="http://schemas.openxmlformats.org/officeDocument/2006/relationships/slide" Target="/ppt/slides/slide7.xml" Id="Rc4a22241726a4c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71c89c9a2249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2c2b500d04f01" /><Relationship Type="http://schemas.openxmlformats.org/officeDocument/2006/relationships/theme" Target="/ppt/slideMasters/theme/theme1.xml" Id="Reb93c143df1840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c2c2b500d04f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99f77a8dd44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97bcfd8f847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573c46e4346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d17fbc5b04f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040ff2b9b44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2d01ba24a47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d77a3821949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BARRUS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BARRUS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BARRUS CAPITAL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BARRUS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BARRUS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BARRUS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159 274 420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135 901 653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132 658 419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901 986 185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1 113 025 412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BARRUS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PRICAP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SEVIRA INVEST 1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BARRUS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Andøyfaret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78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979 278 608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BARRUS CAPITAL AS</a:t>
            </a:r>
          </a:p>
        </p:txBody>
      </p:sp>
    </p:spTree>
  </p:cSld>
  <p:clrMapOvr>
    <a:masterClrMapping xmlns:a="http://schemas.openxmlformats.org/drawingml/2006/main"/>
  </p:clrMapOvr>
</p:sld>
</file>