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e40c1015244a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e02c3f63c449b2"/>
  </p:sldMasterIdLst>
  <p:sldIdLst>
    <p:sldId xmlns:r="http://schemas.openxmlformats.org/officeDocument/2006/relationships" id="256" r:id="Ra4a92881022c4270"/>
    <p:sldId xmlns:r="http://schemas.openxmlformats.org/officeDocument/2006/relationships" id="257" r:id="Rb0b651b530c74620"/>
    <p:sldId xmlns:r="http://schemas.openxmlformats.org/officeDocument/2006/relationships" id="258" r:id="R633aaa8b3a494f96"/>
    <p:sldId xmlns:r="http://schemas.openxmlformats.org/officeDocument/2006/relationships" id="259" r:id="Ra9853adb5f3541e1"/>
    <p:sldId xmlns:r="http://schemas.openxmlformats.org/officeDocument/2006/relationships" id="260" r:id="R62d7d6003677458c"/>
    <p:sldId xmlns:r="http://schemas.openxmlformats.org/officeDocument/2006/relationships" id="261" r:id="Rcaa5578cff57416d"/>
    <p:sldId xmlns:r="http://schemas.openxmlformats.org/officeDocument/2006/relationships" id="262" r:id="R965b201f509748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e02c3f63c449b2" /><Relationship Type="http://schemas.openxmlformats.org/officeDocument/2006/relationships/slide" Target="/ppt/slides/slide1.xml" Id="Ra4a92881022c4270" /><Relationship Type="http://schemas.openxmlformats.org/officeDocument/2006/relationships/slide" Target="/ppt/slides/slide2.xml" Id="Rb0b651b530c74620" /><Relationship Type="http://schemas.openxmlformats.org/officeDocument/2006/relationships/slide" Target="/ppt/slides/slide3.xml" Id="R633aaa8b3a494f96" /><Relationship Type="http://schemas.openxmlformats.org/officeDocument/2006/relationships/slide" Target="/ppt/slides/slide4.xml" Id="Ra9853adb5f3541e1" /><Relationship Type="http://schemas.openxmlformats.org/officeDocument/2006/relationships/slide" Target="/ppt/slides/slide5.xml" Id="R62d7d6003677458c" /><Relationship Type="http://schemas.openxmlformats.org/officeDocument/2006/relationships/slide" Target="/ppt/slides/slide6.xml" Id="Rcaa5578cff57416d" /><Relationship Type="http://schemas.openxmlformats.org/officeDocument/2006/relationships/slide" Target="/ppt/slides/slide7.xml" Id="R965b201f509748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d224029d184f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eb832acce493b" /><Relationship Type="http://schemas.openxmlformats.org/officeDocument/2006/relationships/theme" Target="/ppt/slideMasters/theme/theme1.xml" Id="R1327139316b544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ceb832acce49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549eb325f48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db351d8124e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d321e2f5247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0a80527cc45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93bcc0bec4a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89ad6457345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8edc60eed4d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ØKONOMIHUSET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ØKONOMIHUSET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100 823 002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6 416 774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5 623 091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19 079 542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41 908 296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RINGERIKE HADELAND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Kartverksveien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17 92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979 287 356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