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6503beb0f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d673bfc7a49c8"/>
  </p:sldMasterIdLst>
  <p:sldIdLst>
    <p:sldId xmlns:r="http://schemas.openxmlformats.org/officeDocument/2006/relationships" id="256" r:id="R6ceb247dfca047f0"/>
    <p:sldId xmlns:r="http://schemas.openxmlformats.org/officeDocument/2006/relationships" id="257" r:id="R4120c2e8e8db4671"/>
    <p:sldId xmlns:r="http://schemas.openxmlformats.org/officeDocument/2006/relationships" id="258" r:id="Rfbcd779a7a404f3b"/>
    <p:sldId xmlns:r="http://schemas.openxmlformats.org/officeDocument/2006/relationships" id="259" r:id="Rf4193870d9ee4b02"/>
    <p:sldId xmlns:r="http://schemas.openxmlformats.org/officeDocument/2006/relationships" id="260" r:id="Rb61123ea2fa84661"/>
    <p:sldId xmlns:r="http://schemas.openxmlformats.org/officeDocument/2006/relationships" id="261" r:id="R6b1cc13de608469c"/>
    <p:sldId xmlns:r="http://schemas.openxmlformats.org/officeDocument/2006/relationships" id="262" r:id="R17bac7eb51ac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d673bfc7a49c8" /><Relationship Type="http://schemas.openxmlformats.org/officeDocument/2006/relationships/slide" Target="/ppt/slides/slide1.xml" Id="R6ceb247dfca047f0" /><Relationship Type="http://schemas.openxmlformats.org/officeDocument/2006/relationships/slide" Target="/ppt/slides/slide2.xml" Id="R4120c2e8e8db4671" /><Relationship Type="http://schemas.openxmlformats.org/officeDocument/2006/relationships/slide" Target="/ppt/slides/slide3.xml" Id="Rfbcd779a7a404f3b" /><Relationship Type="http://schemas.openxmlformats.org/officeDocument/2006/relationships/slide" Target="/ppt/slides/slide4.xml" Id="Rf4193870d9ee4b02" /><Relationship Type="http://schemas.openxmlformats.org/officeDocument/2006/relationships/slide" Target="/ppt/slides/slide5.xml" Id="Rb61123ea2fa84661" /><Relationship Type="http://schemas.openxmlformats.org/officeDocument/2006/relationships/slide" Target="/ppt/slides/slide6.xml" Id="R6b1cc13de608469c" /><Relationship Type="http://schemas.openxmlformats.org/officeDocument/2006/relationships/slide" Target="/ppt/slides/slide7.xml" Id="R17bac7eb51ac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564623b99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0d18f3334f5f" /><Relationship Type="http://schemas.openxmlformats.org/officeDocument/2006/relationships/theme" Target="/ppt/slideMasters/theme/theme1.xml" Id="Rae0d37891d7f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d0d18f333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03249782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8d9ba6d8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e731c8e7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a6109a59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a75137be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68b2aa81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c83b1904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