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f40ae09e4645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b715a22cf64564"/>
  </p:sldMasterIdLst>
  <p:sldIdLst>
    <p:sldId xmlns:r="http://schemas.openxmlformats.org/officeDocument/2006/relationships" id="256" r:id="Rcd92f548dae74816"/>
    <p:sldId xmlns:r="http://schemas.openxmlformats.org/officeDocument/2006/relationships" id="257" r:id="R381bd3567f7b4b60"/>
    <p:sldId xmlns:r="http://schemas.openxmlformats.org/officeDocument/2006/relationships" id="258" r:id="Rda49b27e30884a81"/>
    <p:sldId xmlns:r="http://schemas.openxmlformats.org/officeDocument/2006/relationships" id="259" r:id="Rf6b249b5e14e432b"/>
    <p:sldId xmlns:r="http://schemas.openxmlformats.org/officeDocument/2006/relationships" id="260" r:id="Rc02b1a042b2c4ebe"/>
    <p:sldId xmlns:r="http://schemas.openxmlformats.org/officeDocument/2006/relationships" id="261" r:id="R795a338e4f9342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715a22cf64564" /><Relationship Type="http://schemas.openxmlformats.org/officeDocument/2006/relationships/slide" Target="/ppt/slides/slide1.xml" Id="Rcd92f548dae74816" /><Relationship Type="http://schemas.openxmlformats.org/officeDocument/2006/relationships/slide" Target="/ppt/slides/slide2.xml" Id="R381bd3567f7b4b60" /><Relationship Type="http://schemas.openxmlformats.org/officeDocument/2006/relationships/slide" Target="/ppt/slides/slide3.xml" Id="Rda49b27e30884a81" /><Relationship Type="http://schemas.openxmlformats.org/officeDocument/2006/relationships/slide" Target="/ppt/slides/slide4.xml" Id="Rf6b249b5e14e432b" /><Relationship Type="http://schemas.openxmlformats.org/officeDocument/2006/relationships/slide" Target="/ppt/slides/slide5.xml" Id="Rc02b1a042b2c4ebe" /><Relationship Type="http://schemas.openxmlformats.org/officeDocument/2006/relationships/slide" Target="/ppt/slides/slide6.xml" Id="R795a338e4f9342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9d0a778884a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8b3367c4f4822" /><Relationship Type="http://schemas.openxmlformats.org/officeDocument/2006/relationships/theme" Target="/ppt/slideMasters/theme/theme1.xml" Id="R00891d5f4dd4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68b3367c4f48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7da0b597c4c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d3bea15c144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b8e0f459148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3c037471e40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cce83580f4b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d5f9ce37a49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979 319 568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