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97a69186f34a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5cbc98de2e4ae7"/>
  </p:sldMasterIdLst>
  <p:sldIdLst>
    <p:sldId xmlns:r="http://schemas.openxmlformats.org/officeDocument/2006/relationships" id="256" r:id="Rfb3fe4ef5a764dc3"/>
    <p:sldId xmlns:r="http://schemas.openxmlformats.org/officeDocument/2006/relationships" id="257" r:id="Re41ef42787624107"/>
    <p:sldId xmlns:r="http://schemas.openxmlformats.org/officeDocument/2006/relationships" id="258" r:id="R7e61615c0a0a4a31"/>
    <p:sldId xmlns:r="http://schemas.openxmlformats.org/officeDocument/2006/relationships" id="259" r:id="R7b746831a10e46f7"/>
    <p:sldId xmlns:r="http://schemas.openxmlformats.org/officeDocument/2006/relationships" id="260" r:id="Ra0a18545778c4d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5cbc98de2e4ae7" /><Relationship Type="http://schemas.openxmlformats.org/officeDocument/2006/relationships/slide" Target="/ppt/slides/slide1.xml" Id="Rfb3fe4ef5a764dc3" /><Relationship Type="http://schemas.openxmlformats.org/officeDocument/2006/relationships/slide" Target="/ppt/slides/slide2.xml" Id="Re41ef42787624107" /><Relationship Type="http://schemas.openxmlformats.org/officeDocument/2006/relationships/slide" Target="/ppt/slides/slide3.xml" Id="R7e61615c0a0a4a31" /><Relationship Type="http://schemas.openxmlformats.org/officeDocument/2006/relationships/slide" Target="/ppt/slides/slide4.xml" Id="R7b746831a10e46f7" /><Relationship Type="http://schemas.openxmlformats.org/officeDocument/2006/relationships/slide" Target="/ppt/slides/slide5.xml" Id="Ra0a18545778c4d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0631e9addb46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70721589e44a9" /><Relationship Type="http://schemas.openxmlformats.org/officeDocument/2006/relationships/theme" Target="/ppt/slideMasters/theme/theme1.xml" Id="R9156b156e36247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270721589e44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7796d06eb47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fdcac30134e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36ab5b7074d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dc3c4c4174a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1a9bfaef44b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SKAGERAK ENERGI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SKAGERAK ENERGI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SKAGERAK ENERGI PENSJONSKASSE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SKAGERAK ENERGI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SKAGERAK ENERGI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SKAGERAK ENERGI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Floodeløkka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3915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93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arne.gunnar.holvik@gabler.no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979 320 485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SKAGERAK ENERGI PENSJONSKASSE</a:t>
            </a:r>
          </a:p>
        </p:txBody>
      </p:sp>
    </p:spTree>
  </p:cSld>
  <p:clrMapOvr>
    <a:masterClrMapping xmlns:a="http://schemas.openxmlformats.org/drawingml/2006/main"/>
  </p:clrMapOvr>
</p:sld>
</file>