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2a3590ffd14c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b7502efdb947c2"/>
  </p:sldMasterIdLst>
  <p:sldIdLst>
    <p:sldId xmlns:r="http://schemas.openxmlformats.org/officeDocument/2006/relationships" id="256" r:id="R8f921d2dd18e4faf"/>
    <p:sldId xmlns:r="http://schemas.openxmlformats.org/officeDocument/2006/relationships" id="257" r:id="Rd8ac62e594344b24"/>
    <p:sldId xmlns:r="http://schemas.openxmlformats.org/officeDocument/2006/relationships" id="258" r:id="R549ed0d402fe4608"/>
    <p:sldId xmlns:r="http://schemas.openxmlformats.org/officeDocument/2006/relationships" id="259" r:id="R2d1e656be7154060"/>
    <p:sldId xmlns:r="http://schemas.openxmlformats.org/officeDocument/2006/relationships" id="260" r:id="R3eb539fd45e141d8"/>
    <p:sldId xmlns:r="http://schemas.openxmlformats.org/officeDocument/2006/relationships" id="261" r:id="Rd9e4a1a86fee4ca0"/>
    <p:sldId xmlns:r="http://schemas.openxmlformats.org/officeDocument/2006/relationships" id="262" r:id="Rc2b24af64a414f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b7502efdb947c2" /><Relationship Type="http://schemas.openxmlformats.org/officeDocument/2006/relationships/slide" Target="/ppt/slides/slide1.xml" Id="R8f921d2dd18e4faf" /><Relationship Type="http://schemas.openxmlformats.org/officeDocument/2006/relationships/slide" Target="/ppt/slides/slide2.xml" Id="Rd8ac62e594344b24" /><Relationship Type="http://schemas.openxmlformats.org/officeDocument/2006/relationships/slide" Target="/ppt/slides/slide3.xml" Id="R549ed0d402fe4608" /><Relationship Type="http://schemas.openxmlformats.org/officeDocument/2006/relationships/slide" Target="/ppt/slides/slide4.xml" Id="R2d1e656be7154060" /><Relationship Type="http://schemas.openxmlformats.org/officeDocument/2006/relationships/slide" Target="/ppt/slides/slide5.xml" Id="R3eb539fd45e141d8" /><Relationship Type="http://schemas.openxmlformats.org/officeDocument/2006/relationships/slide" Target="/ppt/slides/slide6.xml" Id="Rd9e4a1a86fee4ca0" /><Relationship Type="http://schemas.openxmlformats.org/officeDocument/2006/relationships/slide" Target="/ppt/slides/slide7.xml" Id="Rc2b24af64a414f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8d798915fc47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5761afb164c60" /><Relationship Type="http://schemas.openxmlformats.org/officeDocument/2006/relationships/theme" Target="/ppt/slideMasters/theme/theme1.xml" Id="R49721b9442c74c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05761afb164c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818b7772640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f39ece1c24b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2b4cf1d3c40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9c075bf6b40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783c9bb2b40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c501907844c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402eb693d41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SILKEFABRIKKEN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SILKEFABRIKKEN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SILKEFABRIKKEN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SILKEFABRIKKEN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SILKEFABRIKKEN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SILKEFABRIKKEN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595 536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3 568 004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3 588 756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SILKEFABRIKKEN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HERMES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NEMESIS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SILKEFABRIKKEN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Trælvikveien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8906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rt@seloy.no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979 328 664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SILKEFABRIKKEN AS</a:t>
            </a:r>
          </a:p>
        </p:txBody>
      </p:sp>
    </p:spTree>
  </p:cSld>
  <p:clrMapOvr>
    <a:masterClrMapping xmlns:a="http://schemas.openxmlformats.org/drawingml/2006/main"/>
  </p:clrMapOvr>
</p:sld>
</file>