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79cc27a2c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5849539e847ea"/>
  </p:sldMasterIdLst>
  <p:sldIdLst>
    <p:sldId xmlns:r="http://schemas.openxmlformats.org/officeDocument/2006/relationships" id="256" r:id="R20e10253fda44f1a"/>
    <p:sldId xmlns:r="http://schemas.openxmlformats.org/officeDocument/2006/relationships" id="257" r:id="R6ca326864ea94a9c"/>
    <p:sldId xmlns:r="http://schemas.openxmlformats.org/officeDocument/2006/relationships" id="258" r:id="Rba8272325da04a9d"/>
    <p:sldId xmlns:r="http://schemas.openxmlformats.org/officeDocument/2006/relationships" id="259" r:id="R7ecb6ec4eaee475f"/>
    <p:sldId xmlns:r="http://schemas.openxmlformats.org/officeDocument/2006/relationships" id="260" r:id="R2f5779d56c1f4192"/>
    <p:sldId xmlns:r="http://schemas.openxmlformats.org/officeDocument/2006/relationships" id="261" r:id="Rdc89443ac19f4aba"/>
    <p:sldId xmlns:r="http://schemas.openxmlformats.org/officeDocument/2006/relationships" id="262" r:id="R72caf454a5db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5849539e847ea" /><Relationship Type="http://schemas.openxmlformats.org/officeDocument/2006/relationships/slide" Target="/ppt/slides/slide1.xml" Id="R20e10253fda44f1a" /><Relationship Type="http://schemas.openxmlformats.org/officeDocument/2006/relationships/slide" Target="/ppt/slides/slide2.xml" Id="R6ca326864ea94a9c" /><Relationship Type="http://schemas.openxmlformats.org/officeDocument/2006/relationships/slide" Target="/ppt/slides/slide3.xml" Id="Rba8272325da04a9d" /><Relationship Type="http://schemas.openxmlformats.org/officeDocument/2006/relationships/slide" Target="/ppt/slides/slide4.xml" Id="R7ecb6ec4eaee475f" /><Relationship Type="http://schemas.openxmlformats.org/officeDocument/2006/relationships/slide" Target="/ppt/slides/slide5.xml" Id="R2f5779d56c1f4192" /><Relationship Type="http://schemas.openxmlformats.org/officeDocument/2006/relationships/slide" Target="/ppt/slides/slide6.xml" Id="Rdc89443ac19f4aba" /><Relationship Type="http://schemas.openxmlformats.org/officeDocument/2006/relationships/slide" Target="/ppt/slides/slide7.xml" Id="R72caf454a5db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5695147a3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20d9245f45ba" /><Relationship Type="http://schemas.openxmlformats.org/officeDocument/2006/relationships/theme" Target="/ppt/slideMasters/theme/theme1.xml" Id="Ra08ed606834a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420d9245f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760698348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d7809834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57b90911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c3d08663b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6a27afcf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00ba998c0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1432e11c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6 436 973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10 342 517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Wilhelmsen, Huiveien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49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