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7bdbd9bb6b46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cf63d7869b43b4"/>
  </p:sldMasterIdLst>
  <p:sldIdLst>
    <p:sldId xmlns:r="http://schemas.openxmlformats.org/officeDocument/2006/relationships" id="256" r:id="Rbbd9891a2f6b4eb8"/>
    <p:sldId xmlns:r="http://schemas.openxmlformats.org/officeDocument/2006/relationships" id="257" r:id="Rfb60bed4723f4554"/>
    <p:sldId xmlns:r="http://schemas.openxmlformats.org/officeDocument/2006/relationships" id="258" r:id="Ra6ba8455a6b841a4"/>
    <p:sldId xmlns:r="http://schemas.openxmlformats.org/officeDocument/2006/relationships" id="259" r:id="Ree5dac652da94a5c"/>
    <p:sldId xmlns:r="http://schemas.openxmlformats.org/officeDocument/2006/relationships" id="260" r:id="Rb562df43ec9e46fd"/>
    <p:sldId xmlns:r="http://schemas.openxmlformats.org/officeDocument/2006/relationships" id="261" r:id="R9ff484be728d48ad"/>
    <p:sldId xmlns:r="http://schemas.openxmlformats.org/officeDocument/2006/relationships" id="262" r:id="Rc6cc3d62c57e4f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cf63d7869b43b4" /><Relationship Type="http://schemas.openxmlformats.org/officeDocument/2006/relationships/slide" Target="/ppt/slides/slide1.xml" Id="Rbbd9891a2f6b4eb8" /><Relationship Type="http://schemas.openxmlformats.org/officeDocument/2006/relationships/slide" Target="/ppt/slides/slide2.xml" Id="Rfb60bed4723f4554" /><Relationship Type="http://schemas.openxmlformats.org/officeDocument/2006/relationships/slide" Target="/ppt/slides/slide3.xml" Id="Ra6ba8455a6b841a4" /><Relationship Type="http://schemas.openxmlformats.org/officeDocument/2006/relationships/slide" Target="/ppt/slides/slide4.xml" Id="Ree5dac652da94a5c" /><Relationship Type="http://schemas.openxmlformats.org/officeDocument/2006/relationships/slide" Target="/ppt/slides/slide5.xml" Id="Rb562df43ec9e46fd" /><Relationship Type="http://schemas.openxmlformats.org/officeDocument/2006/relationships/slide" Target="/ppt/slides/slide6.xml" Id="R9ff484be728d48ad" /><Relationship Type="http://schemas.openxmlformats.org/officeDocument/2006/relationships/slide" Target="/ppt/slides/slide7.xml" Id="Rc6cc3d62c57e4f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bf3447e2bb4f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a16ad04a14676" /><Relationship Type="http://schemas.openxmlformats.org/officeDocument/2006/relationships/theme" Target="/ppt/slideMasters/theme/theme1.xml" Id="R8375821870bf43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8a16ad04a146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9b4ca95d547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aba91328f4e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5478476fb4d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e7327122441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25f003f2046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866fbd68242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62df5047a45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HAVILA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HAVILA HOLDING AS ble etablert [år] og holder til i Fosnavåg.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−26 726 000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3 076 330 000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4 768 828 000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9 553 415 000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EMINI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HSR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INNIDIMMAN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PISON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Mjølstadneset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6092 Fosnavåg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08 09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979 366 256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