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6bea2c2dd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d78ae216847da"/>
  </p:sldMasterIdLst>
  <p:sldIdLst>
    <p:sldId xmlns:r="http://schemas.openxmlformats.org/officeDocument/2006/relationships" id="256" r:id="Rb19d9317da4b4d63"/>
    <p:sldId xmlns:r="http://schemas.openxmlformats.org/officeDocument/2006/relationships" id="257" r:id="R1074569eb42740a0"/>
    <p:sldId xmlns:r="http://schemas.openxmlformats.org/officeDocument/2006/relationships" id="258" r:id="Ra4b47d1d929c4400"/>
    <p:sldId xmlns:r="http://schemas.openxmlformats.org/officeDocument/2006/relationships" id="259" r:id="Re8b132aca6234768"/>
    <p:sldId xmlns:r="http://schemas.openxmlformats.org/officeDocument/2006/relationships" id="260" r:id="R884acc22ee644a90"/>
    <p:sldId xmlns:r="http://schemas.openxmlformats.org/officeDocument/2006/relationships" id="261" r:id="R81a49387f9864998"/>
    <p:sldId xmlns:r="http://schemas.openxmlformats.org/officeDocument/2006/relationships" id="262" r:id="Ra0f6cc2fec03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d78ae216847da" /><Relationship Type="http://schemas.openxmlformats.org/officeDocument/2006/relationships/slide" Target="/ppt/slides/slide1.xml" Id="Rb19d9317da4b4d63" /><Relationship Type="http://schemas.openxmlformats.org/officeDocument/2006/relationships/slide" Target="/ppt/slides/slide2.xml" Id="R1074569eb42740a0" /><Relationship Type="http://schemas.openxmlformats.org/officeDocument/2006/relationships/slide" Target="/ppt/slides/slide3.xml" Id="Ra4b47d1d929c4400" /><Relationship Type="http://schemas.openxmlformats.org/officeDocument/2006/relationships/slide" Target="/ppt/slides/slide4.xml" Id="Re8b132aca6234768" /><Relationship Type="http://schemas.openxmlformats.org/officeDocument/2006/relationships/slide" Target="/ppt/slides/slide5.xml" Id="R884acc22ee644a90" /><Relationship Type="http://schemas.openxmlformats.org/officeDocument/2006/relationships/slide" Target="/ppt/slides/slide6.xml" Id="R81a49387f9864998" /><Relationship Type="http://schemas.openxmlformats.org/officeDocument/2006/relationships/slide" Target="/ppt/slides/slide7.xml" Id="Ra0f6cc2fec03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b041abdc1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1069b38e42dc" /><Relationship Type="http://schemas.openxmlformats.org/officeDocument/2006/relationships/theme" Target="/ppt/slideMasters/theme/theme1.xml" Id="Rd0bec6c8d2c4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91069b38e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f1fc74f3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761e86f2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e9a9164a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0827af21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25159b9b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df00a021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3bce2427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INGELEIV KETIL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