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cbadfdfba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879fd398a47ae"/>
  </p:sldMasterIdLst>
  <p:sldIdLst>
    <p:sldId xmlns:r="http://schemas.openxmlformats.org/officeDocument/2006/relationships" id="256" r:id="Rb8835ada6918451d"/>
    <p:sldId xmlns:r="http://schemas.openxmlformats.org/officeDocument/2006/relationships" id="257" r:id="Rb5f2009dfd0e4065"/>
    <p:sldId xmlns:r="http://schemas.openxmlformats.org/officeDocument/2006/relationships" id="258" r:id="R6c12aa3a61a24084"/>
    <p:sldId xmlns:r="http://schemas.openxmlformats.org/officeDocument/2006/relationships" id="259" r:id="R6fc3d148029d4204"/>
    <p:sldId xmlns:r="http://schemas.openxmlformats.org/officeDocument/2006/relationships" id="260" r:id="R8c20c3d7d52f457c"/>
    <p:sldId xmlns:r="http://schemas.openxmlformats.org/officeDocument/2006/relationships" id="261" r:id="Rfbbc913d168e4fce"/>
    <p:sldId xmlns:r="http://schemas.openxmlformats.org/officeDocument/2006/relationships" id="262" r:id="R4b46ff999ca6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879fd398a47ae" /><Relationship Type="http://schemas.openxmlformats.org/officeDocument/2006/relationships/slide" Target="/ppt/slides/slide1.xml" Id="Rb8835ada6918451d" /><Relationship Type="http://schemas.openxmlformats.org/officeDocument/2006/relationships/slide" Target="/ppt/slides/slide2.xml" Id="Rb5f2009dfd0e4065" /><Relationship Type="http://schemas.openxmlformats.org/officeDocument/2006/relationships/slide" Target="/ppt/slides/slide3.xml" Id="R6c12aa3a61a24084" /><Relationship Type="http://schemas.openxmlformats.org/officeDocument/2006/relationships/slide" Target="/ppt/slides/slide4.xml" Id="R6fc3d148029d4204" /><Relationship Type="http://schemas.openxmlformats.org/officeDocument/2006/relationships/slide" Target="/ppt/slides/slide5.xml" Id="R8c20c3d7d52f457c" /><Relationship Type="http://schemas.openxmlformats.org/officeDocument/2006/relationships/slide" Target="/ppt/slides/slide6.xml" Id="Rfbbc913d168e4fce" /><Relationship Type="http://schemas.openxmlformats.org/officeDocument/2006/relationships/slide" Target="/ppt/slides/slide7.xml" Id="R4b46ff999ca6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7e99b7dd7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66dba7e341aa" /><Relationship Type="http://schemas.openxmlformats.org/officeDocument/2006/relationships/theme" Target="/ppt/slideMasters/theme/theme1.xml" Id="R55c1801eed19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866dba7e3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e0e3e9f22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bf8a6c44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7d77a4f8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6b24e90c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c2185a69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8e9cb33f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2e89bf0f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