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66b6fabbb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d66c14d3b4905"/>
  </p:sldMasterIdLst>
  <p:sldIdLst>
    <p:sldId xmlns:r="http://schemas.openxmlformats.org/officeDocument/2006/relationships" id="256" r:id="Rff6a861535984c36"/>
    <p:sldId xmlns:r="http://schemas.openxmlformats.org/officeDocument/2006/relationships" id="257" r:id="R0da2825d63474c71"/>
    <p:sldId xmlns:r="http://schemas.openxmlformats.org/officeDocument/2006/relationships" id="258" r:id="Rff3084728ff849a5"/>
    <p:sldId xmlns:r="http://schemas.openxmlformats.org/officeDocument/2006/relationships" id="259" r:id="R5b377941abf8427e"/>
    <p:sldId xmlns:r="http://schemas.openxmlformats.org/officeDocument/2006/relationships" id="260" r:id="R8632a82e517943af"/>
    <p:sldId xmlns:r="http://schemas.openxmlformats.org/officeDocument/2006/relationships" id="261" r:id="R4a956907ece442b8"/>
    <p:sldId xmlns:r="http://schemas.openxmlformats.org/officeDocument/2006/relationships" id="262" r:id="R708ed8733c9b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66c14d3b4905" /><Relationship Type="http://schemas.openxmlformats.org/officeDocument/2006/relationships/slide" Target="/ppt/slides/slide1.xml" Id="Rff6a861535984c36" /><Relationship Type="http://schemas.openxmlformats.org/officeDocument/2006/relationships/slide" Target="/ppt/slides/slide2.xml" Id="R0da2825d63474c71" /><Relationship Type="http://schemas.openxmlformats.org/officeDocument/2006/relationships/slide" Target="/ppt/slides/slide3.xml" Id="Rff3084728ff849a5" /><Relationship Type="http://schemas.openxmlformats.org/officeDocument/2006/relationships/slide" Target="/ppt/slides/slide4.xml" Id="R5b377941abf8427e" /><Relationship Type="http://schemas.openxmlformats.org/officeDocument/2006/relationships/slide" Target="/ppt/slides/slide5.xml" Id="R8632a82e517943af" /><Relationship Type="http://schemas.openxmlformats.org/officeDocument/2006/relationships/slide" Target="/ppt/slides/slide6.xml" Id="R4a956907ece442b8" /><Relationship Type="http://schemas.openxmlformats.org/officeDocument/2006/relationships/slide" Target="/ppt/slides/slide7.xml" Id="R708ed8733c9b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b42e786f9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2bf100bb4dfa" /><Relationship Type="http://schemas.openxmlformats.org/officeDocument/2006/relationships/theme" Target="/ppt/slideMasters/theme/theme1.xml" Id="Ree7431f6dcbe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b2bf100bb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8b0f3ce1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aa4c94bc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d06b3eb9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92afc0ac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24f88ee7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b128d84a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1788f252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GRUBESAND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GRUBESAND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MONG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MONG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Grubesandveien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97 85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morten.lie@netcom.no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979 431 864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