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93d34d9e9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16ffedbfe458d"/>
  </p:sldMasterIdLst>
  <p:sldIdLst>
    <p:sldId xmlns:r="http://schemas.openxmlformats.org/officeDocument/2006/relationships" id="256" r:id="Rc1d89bb142d143cc"/>
    <p:sldId xmlns:r="http://schemas.openxmlformats.org/officeDocument/2006/relationships" id="257" r:id="R366a271e440544c8"/>
    <p:sldId xmlns:r="http://schemas.openxmlformats.org/officeDocument/2006/relationships" id="258" r:id="Ra5851459cea0429b"/>
    <p:sldId xmlns:r="http://schemas.openxmlformats.org/officeDocument/2006/relationships" id="259" r:id="R147a2315828f40a6"/>
    <p:sldId xmlns:r="http://schemas.openxmlformats.org/officeDocument/2006/relationships" id="260" r:id="R133a402fade14d67"/>
    <p:sldId xmlns:r="http://schemas.openxmlformats.org/officeDocument/2006/relationships" id="261" r:id="Ra19aada8a0114ae2"/>
    <p:sldId xmlns:r="http://schemas.openxmlformats.org/officeDocument/2006/relationships" id="262" r:id="Rf28460b23b86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16ffedbfe458d" /><Relationship Type="http://schemas.openxmlformats.org/officeDocument/2006/relationships/slide" Target="/ppt/slides/slide1.xml" Id="Rc1d89bb142d143cc" /><Relationship Type="http://schemas.openxmlformats.org/officeDocument/2006/relationships/slide" Target="/ppt/slides/slide2.xml" Id="R366a271e440544c8" /><Relationship Type="http://schemas.openxmlformats.org/officeDocument/2006/relationships/slide" Target="/ppt/slides/slide3.xml" Id="Ra5851459cea0429b" /><Relationship Type="http://schemas.openxmlformats.org/officeDocument/2006/relationships/slide" Target="/ppt/slides/slide4.xml" Id="R147a2315828f40a6" /><Relationship Type="http://schemas.openxmlformats.org/officeDocument/2006/relationships/slide" Target="/ppt/slides/slide5.xml" Id="R133a402fade14d67" /><Relationship Type="http://schemas.openxmlformats.org/officeDocument/2006/relationships/slide" Target="/ppt/slides/slide6.xml" Id="Ra19aada8a0114ae2" /><Relationship Type="http://schemas.openxmlformats.org/officeDocument/2006/relationships/slide" Target="/ppt/slides/slide7.xml" Id="Rf28460b23b86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83f25e1b7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e86e254d4d40" /><Relationship Type="http://schemas.openxmlformats.org/officeDocument/2006/relationships/theme" Target="/ppt/slideMasters/theme/theme1.xml" Id="R8f34148e19e0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7e86e254d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3d6eaa1c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cfb2732b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25972f768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195d01c2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0dddcaba5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6addbf9c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76dd8d4b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 EIENDOMSUTVIKLING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7 261 780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24 412 151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CATHRINE BIERING HAMMER COTTON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HAMMER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och@parkeiendom-as.no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979 440 103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