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3519e8c10b346f9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b5d100316a64ca2"/>
  </p:sldMasterIdLst>
  <p:sldIdLst>
    <p:sldId xmlns:r="http://schemas.openxmlformats.org/officeDocument/2006/relationships" id="256" r:id="R894c68c529ed440c"/>
    <p:sldId xmlns:r="http://schemas.openxmlformats.org/officeDocument/2006/relationships" id="257" r:id="R4c690227646c49be"/>
    <p:sldId xmlns:r="http://schemas.openxmlformats.org/officeDocument/2006/relationships" id="258" r:id="R877968d91df040e0"/>
    <p:sldId xmlns:r="http://schemas.openxmlformats.org/officeDocument/2006/relationships" id="259" r:id="R2160637845614fea"/>
    <p:sldId xmlns:r="http://schemas.openxmlformats.org/officeDocument/2006/relationships" id="260" r:id="Rac6ac95ad5ba43c2"/>
    <p:sldId xmlns:r="http://schemas.openxmlformats.org/officeDocument/2006/relationships" id="261" r:id="R19e5eece41564069"/>
    <p:sldId xmlns:r="http://schemas.openxmlformats.org/officeDocument/2006/relationships" id="262" r:id="R28c366055036462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b5d100316a64ca2" /><Relationship Type="http://schemas.openxmlformats.org/officeDocument/2006/relationships/slide" Target="/ppt/slides/slide1.xml" Id="R894c68c529ed440c" /><Relationship Type="http://schemas.openxmlformats.org/officeDocument/2006/relationships/slide" Target="/ppt/slides/slide2.xml" Id="R4c690227646c49be" /><Relationship Type="http://schemas.openxmlformats.org/officeDocument/2006/relationships/slide" Target="/ppt/slides/slide3.xml" Id="R877968d91df040e0" /><Relationship Type="http://schemas.openxmlformats.org/officeDocument/2006/relationships/slide" Target="/ppt/slides/slide4.xml" Id="R2160637845614fea" /><Relationship Type="http://schemas.openxmlformats.org/officeDocument/2006/relationships/slide" Target="/ppt/slides/slide5.xml" Id="Rac6ac95ad5ba43c2" /><Relationship Type="http://schemas.openxmlformats.org/officeDocument/2006/relationships/slide" Target="/ppt/slides/slide6.xml" Id="R19e5eece41564069" /><Relationship Type="http://schemas.openxmlformats.org/officeDocument/2006/relationships/slide" Target="/ppt/slides/slide7.xml" Id="R28c366055036462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97469bac08c4719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33de62f8e240f2" /><Relationship Type="http://schemas.openxmlformats.org/officeDocument/2006/relationships/theme" Target="/ppt/slideMasters/theme/theme1.xml" Id="Rd1bd36f0940746b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33de62f8e240f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b596c89fee245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80f0beb873455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00411fc960c42c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cad7bdbac7478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5cd0c66047447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858f97185ec40aa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7bd92ec8304eb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U F NORLØFF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 F NORLØFF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−1 334 447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13 287 745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118 525 098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120 740 309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CATHINKA NORLØFF-MATHISEN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FREDRIK PRINZ-NORLØFF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LARS NORLØFF GULLIKSEN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STINE NORLØFF GULLIKSEN  –  18,8 %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HANNE VIBEKE NORLØFF  –  9,8 %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TONE NORLØFF  –  9,8 %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Sollerudveien 19J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0283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22 41 01 70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halvor@norloff-invest.no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979 448 813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U F NORLØFF AS</a:t>
            </a:r>
          </a:p>
        </p:txBody>
      </p:sp>
    </p:spTree>
  </p:cSld>
  <p:clrMapOvr>
    <a:masterClrMapping xmlns:a="http://schemas.openxmlformats.org/drawingml/2006/main"/>
  </p:clrMapOvr>
</p:sld>
</file>