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78eda27e204d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5cc480ca444d4b"/>
  </p:sldMasterIdLst>
  <p:sldIdLst>
    <p:sldId xmlns:r="http://schemas.openxmlformats.org/officeDocument/2006/relationships" id="256" r:id="Re55cb6da32934593"/>
    <p:sldId xmlns:r="http://schemas.openxmlformats.org/officeDocument/2006/relationships" id="257" r:id="Rd90782c376a940e8"/>
    <p:sldId xmlns:r="http://schemas.openxmlformats.org/officeDocument/2006/relationships" id="258" r:id="R175ee3de40a34ac9"/>
    <p:sldId xmlns:r="http://schemas.openxmlformats.org/officeDocument/2006/relationships" id="259" r:id="Rd70c0318c7244cc1"/>
    <p:sldId xmlns:r="http://schemas.openxmlformats.org/officeDocument/2006/relationships" id="260" r:id="R41dd017d80f94331"/>
    <p:sldId xmlns:r="http://schemas.openxmlformats.org/officeDocument/2006/relationships" id="261" r:id="Rf0ff6285b13c4038"/>
    <p:sldId xmlns:r="http://schemas.openxmlformats.org/officeDocument/2006/relationships" id="262" r:id="Rf5d67c9928aa48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5cc480ca444d4b" /><Relationship Type="http://schemas.openxmlformats.org/officeDocument/2006/relationships/slide" Target="/ppt/slides/slide1.xml" Id="Re55cb6da32934593" /><Relationship Type="http://schemas.openxmlformats.org/officeDocument/2006/relationships/slide" Target="/ppt/slides/slide2.xml" Id="Rd90782c376a940e8" /><Relationship Type="http://schemas.openxmlformats.org/officeDocument/2006/relationships/slide" Target="/ppt/slides/slide3.xml" Id="R175ee3de40a34ac9" /><Relationship Type="http://schemas.openxmlformats.org/officeDocument/2006/relationships/slide" Target="/ppt/slides/slide4.xml" Id="Rd70c0318c7244cc1" /><Relationship Type="http://schemas.openxmlformats.org/officeDocument/2006/relationships/slide" Target="/ppt/slides/slide5.xml" Id="R41dd017d80f94331" /><Relationship Type="http://schemas.openxmlformats.org/officeDocument/2006/relationships/slide" Target="/ppt/slides/slide6.xml" Id="Rf0ff6285b13c4038" /><Relationship Type="http://schemas.openxmlformats.org/officeDocument/2006/relationships/slide" Target="/ppt/slides/slide7.xml" Id="Rf5d67c9928aa48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865ab46c0a42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cad7a19694c22" /><Relationship Type="http://schemas.openxmlformats.org/officeDocument/2006/relationships/theme" Target="/ppt/slideMasters/theme/theme1.xml" Id="Rd39fdbc638c945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1cad7a19694c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fd8d9319a4f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5b877fa964c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25fcd9ca940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c371753bb41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9bde6b64f42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ab116453e4c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9d5b6dda94a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LUCRUM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LUCRUM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16 326 011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16 225 983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15 769 869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114 134 450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132 935 939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ANNE-MARTHE LØKEN MØRCH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WAAGE LØKEN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ARNE LØKEN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ANNE-KRISTINE LØKEN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LUCRUM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Løken, Kirkåsveien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979 450 753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LUCRUM AS</a:t>
            </a:r>
          </a:p>
        </p:txBody>
      </p:sp>
    </p:spTree>
  </p:cSld>
  <p:clrMapOvr>
    <a:masterClrMapping xmlns:a="http://schemas.openxmlformats.org/drawingml/2006/main"/>
  </p:clrMapOvr>
</p:sld>
</file>