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aa32a44a2a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5f906bb06d4ad7"/>
  </p:sldMasterIdLst>
  <p:sldIdLst>
    <p:sldId xmlns:r="http://schemas.openxmlformats.org/officeDocument/2006/relationships" id="256" r:id="R7cf7d6ff1ea64935"/>
    <p:sldId xmlns:r="http://schemas.openxmlformats.org/officeDocument/2006/relationships" id="257" r:id="Rd98a7bc9089247ed"/>
    <p:sldId xmlns:r="http://schemas.openxmlformats.org/officeDocument/2006/relationships" id="258" r:id="R015abe09bcfe4ebb"/>
    <p:sldId xmlns:r="http://schemas.openxmlformats.org/officeDocument/2006/relationships" id="259" r:id="R03c20dbae1ed4ed1"/>
    <p:sldId xmlns:r="http://schemas.openxmlformats.org/officeDocument/2006/relationships" id="260" r:id="R453e181ff23e4ebf"/>
    <p:sldId xmlns:r="http://schemas.openxmlformats.org/officeDocument/2006/relationships" id="261" r:id="R11b6d957ce18485c"/>
    <p:sldId xmlns:r="http://schemas.openxmlformats.org/officeDocument/2006/relationships" id="262" r:id="R3fe072a46440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f906bb06d4ad7" /><Relationship Type="http://schemas.openxmlformats.org/officeDocument/2006/relationships/slide" Target="/ppt/slides/slide1.xml" Id="R7cf7d6ff1ea64935" /><Relationship Type="http://schemas.openxmlformats.org/officeDocument/2006/relationships/slide" Target="/ppt/slides/slide2.xml" Id="Rd98a7bc9089247ed" /><Relationship Type="http://schemas.openxmlformats.org/officeDocument/2006/relationships/slide" Target="/ppt/slides/slide3.xml" Id="R015abe09bcfe4ebb" /><Relationship Type="http://schemas.openxmlformats.org/officeDocument/2006/relationships/slide" Target="/ppt/slides/slide4.xml" Id="R03c20dbae1ed4ed1" /><Relationship Type="http://schemas.openxmlformats.org/officeDocument/2006/relationships/slide" Target="/ppt/slides/slide5.xml" Id="R453e181ff23e4ebf" /><Relationship Type="http://schemas.openxmlformats.org/officeDocument/2006/relationships/slide" Target="/ppt/slides/slide6.xml" Id="R11b6d957ce18485c" /><Relationship Type="http://schemas.openxmlformats.org/officeDocument/2006/relationships/slide" Target="/ppt/slides/slide7.xml" Id="R3fe072a46440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3e412694c4a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c1f38d0344e39" /><Relationship Type="http://schemas.openxmlformats.org/officeDocument/2006/relationships/theme" Target="/ppt/slideMasters/theme/theme1.xml" Id="R7a6583b26e0d4b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6c1f38d034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a38568dbf40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f8ef38d8d46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ec3cd315c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f4002607541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b82f5a3724c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ef52d749845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8e8af39cb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LEROLI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29 157 273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29 056 909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27 835 983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89 571 455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92 611 743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ALM LINDBÄCK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LINDBÄCK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LINDBÄCK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LEROLI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Gregers Grams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979 455 682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LEROLI AS</a:t>
            </a:r>
          </a:p>
        </p:txBody>
      </p:sp>
    </p:spTree>
  </p:cSld>
  <p:clrMapOvr>
    <a:masterClrMapping xmlns:a="http://schemas.openxmlformats.org/drawingml/2006/main"/>
  </p:clrMapOvr>
</p:sld>
</file>