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c469a59b7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22b3c09ef4171"/>
  </p:sldMasterIdLst>
  <p:sldIdLst>
    <p:sldId xmlns:r="http://schemas.openxmlformats.org/officeDocument/2006/relationships" id="256" r:id="Rea2e889fc2164f4f"/>
    <p:sldId xmlns:r="http://schemas.openxmlformats.org/officeDocument/2006/relationships" id="257" r:id="Re57b139708e4417c"/>
    <p:sldId xmlns:r="http://schemas.openxmlformats.org/officeDocument/2006/relationships" id="258" r:id="Rb4cfbae2ea084c36"/>
    <p:sldId xmlns:r="http://schemas.openxmlformats.org/officeDocument/2006/relationships" id="259" r:id="R71240abd7d7d4b06"/>
    <p:sldId xmlns:r="http://schemas.openxmlformats.org/officeDocument/2006/relationships" id="260" r:id="Rcedcb80f39d54af4"/>
    <p:sldId xmlns:r="http://schemas.openxmlformats.org/officeDocument/2006/relationships" id="261" r:id="R35405345e2864a4c"/>
    <p:sldId xmlns:r="http://schemas.openxmlformats.org/officeDocument/2006/relationships" id="262" r:id="Rb4e6b90f8f63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22b3c09ef4171" /><Relationship Type="http://schemas.openxmlformats.org/officeDocument/2006/relationships/slide" Target="/ppt/slides/slide1.xml" Id="Rea2e889fc2164f4f" /><Relationship Type="http://schemas.openxmlformats.org/officeDocument/2006/relationships/slide" Target="/ppt/slides/slide2.xml" Id="Re57b139708e4417c" /><Relationship Type="http://schemas.openxmlformats.org/officeDocument/2006/relationships/slide" Target="/ppt/slides/slide3.xml" Id="Rb4cfbae2ea084c36" /><Relationship Type="http://schemas.openxmlformats.org/officeDocument/2006/relationships/slide" Target="/ppt/slides/slide4.xml" Id="R71240abd7d7d4b06" /><Relationship Type="http://schemas.openxmlformats.org/officeDocument/2006/relationships/slide" Target="/ppt/slides/slide5.xml" Id="Rcedcb80f39d54af4" /><Relationship Type="http://schemas.openxmlformats.org/officeDocument/2006/relationships/slide" Target="/ppt/slides/slide6.xml" Id="R35405345e2864a4c" /><Relationship Type="http://schemas.openxmlformats.org/officeDocument/2006/relationships/slide" Target="/ppt/slides/slide7.xml" Id="Rb4e6b90f8f63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3958585f1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36fa2c694b02" /><Relationship Type="http://schemas.openxmlformats.org/officeDocument/2006/relationships/theme" Target="/ppt/slideMasters/theme/theme1.xml" Id="R02441d97db65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836fa2c69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583c8766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97cc8aab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062c6ef5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7b45c7853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b466e944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e756b910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3dcbb65d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NICOLAY LUND STEEN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BERTRAND LUND STEEN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MARIE LUND STEEN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HELMEN STEEN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HELMEN STEEN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