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2ec626eb9849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0d5c7cbaf49b2"/>
  </p:sldMasterIdLst>
  <p:sldIdLst>
    <p:sldId xmlns:r="http://schemas.openxmlformats.org/officeDocument/2006/relationships" id="256" r:id="Ra60abb348ebc4773"/>
    <p:sldId xmlns:r="http://schemas.openxmlformats.org/officeDocument/2006/relationships" id="257" r:id="Rfdc7a96e98d1421a"/>
    <p:sldId xmlns:r="http://schemas.openxmlformats.org/officeDocument/2006/relationships" id="258" r:id="R53b29a03a951491d"/>
    <p:sldId xmlns:r="http://schemas.openxmlformats.org/officeDocument/2006/relationships" id="259" r:id="R6d23e8c46f4e4ae9"/>
    <p:sldId xmlns:r="http://schemas.openxmlformats.org/officeDocument/2006/relationships" id="260" r:id="Rdd8a3b155e6c4d97"/>
    <p:sldId xmlns:r="http://schemas.openxmlformats.org/officeDocument/2006/relationships" id="261" r:id="Re9dd7d751bf3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0d5c7cbaf49b2" /><Relationship Type="http://schemas.openxmlformats.org/officeDocument/2006/relationships/slide" Target="/ppt/slides/slide1.xml" Id="Ra60abb348ebc4773" /><Relationship Type="http://schemas.openxmlformats.org/officeDocument/2006/relationships/slide" Target="/ppt/slides/slide2.xml" Id="Rfdc7a96e98d1421a" /><Relationship Type="http://schemas.openxmlformats.org/officeDocument/2006/relationships/slide" Target="/ppt/slides/slide3.xml" Id="R53b29a03a951491d" /><Relationship Type="http://schemas.openxmlformats.org/officeDocument/2006/relationships/slide" Target="/ppt/slides/slide4.xml" Id="R6d23e8c46f4e4ae9" /><Relationship Type="http://schemas.openxmlformats.org/officeDocument/2006/relationships/slide" Target="/ppt/slides/slide5.xml" Id="Rdd8a3b155e6c4d97" /><Relationship Type="http://schemas.openxmlformats.org/officeDocument/2006/relationships/slide" Target="/ppt/slides/slide6.xml" Id="Re9dd7d751bf3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38eb35b4444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28fbc0c824fad" /><Relationship Type="http://schemas.openxmlformats.org/officeDocument/2006/relationships/theme" Target="/ppt/slideMasters/theme/theme1.xml" Id="R5a70ff6472a94f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28fbc0c82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504fa09e045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cf7485eb646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afdf504ee4c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c51b3897448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e61625fb6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0a90cf633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STOREBRAND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STOREBRAND VERDI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−22 212 228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338 622 698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1 890 118 302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1 897 715 701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Storebrand Asset Management AS, Professor Kohts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v1c@storebrand.no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www.storebrand.no/fond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979 474 059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STOREBRAND VERDI</a:t>
            </a:r>
          </a:p>
        </p:txBody>
      </p:sp>
    </p:spTree>
  </p:cSld>
  <p:clrMapOvr>
    <a:masterClrMapping xmlns:a="http://schemas.openxmlformats.org/drawingml/2006/main"/>
  </p:clrMapOvr>
</p:sld>
</file>