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edbcc03a3043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4388b904454410"/>
  </p:sldMasterIdLst>
  <p:sldIdLst>
    <p:sldId xmlns:r="http://schemas.openxmlformats.org/officeDocument/2006/relationships" id="256" r:id="Rea2ebe198e724509"/>
    <p:sldId xmlns:r="http://schemas.openxmlformats.org/officeDocument/2006/relationships" id="257" r:id="Rda2fb051ac384558"/>
    <p:sldId xmlns:r="http://schemas.openxmlformats.org/officeDocument/2006/relationships" id="258" r:id="Re9fb4e269bfb4cfe"/>
    <p:sldId xmlns:r="http://schemas.openxmlformats.org/officeDocument/2006/relationships" id="259" r:id="R86e1c107c5de4d82"/>
    <p:sldId xmlns:r="http://schemas.openxmlformats.org/officeDocument/2006/relationships" id="260" r:id="R6c46920824e64076"/>
    <p:sldId xmlns:r="http://schemas.openxmlformats.org/officeDocument/2006/relationships" id="261" r:id="Rdb65caf1a24c42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4388b904454410" /><Relationship Type="http://schemas.openxmlformats.org/officeDocument/2006/relationships/slide" Target="/ppt/slides/slide1.xml" Id="Rea2ebe198e724509" /><Relationship Type="http://schemas.openxmlformats.org/officeDocument/2006/relationships/slide" Target="/ppt/slides/slide2.xml" Id="Rda2fb051ac384558" /><Relationship Type="http://schemas.openxmlformats.org/officeDocument/2006/relationships/slide" Target="/ppt/slides/slide3.xml" Id="Re9fb4e269bfb4cfe" /><Relationship Type="http://schemas.openxmlformats.org/officeDocument/2006/relationships/slide" Target="/ppt/slides/slide4.xml" Id="R86e1c107c5de4d82" /><Relationship Type="http://schemas.openxmlformats.org/officeDocument/2006/relationships/slide" Target="/ppt/slides/slide5.xml" Id="R6c46920824e64076" /><Relationship Type="http://schemas.openxmlformats.org/officeDocument/2006/relationships/slide" Target="/ppt/slides/slide6.xml" Id="Rdb65caf1a24c42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c4fcb61f7b43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f1db10354423c" /><Relationship Type="http://schemas.openxmlformats.org/officeDocument/2006/relationships/theme" Target="/ppt/slideMasters/theme/theme1.xml" Id="Rf2f941f6de9f49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ef1db1035442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a526be7f04f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45b78ad7349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58bfbc87f4f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30642197e46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85e255ff54c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67d96f7d34d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ole.petter.skaras@amesto.no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979 482 639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