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caa5ed39e34f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f2c8d9d22247e4"/>
  </p:sldMasterIdLst>
  <p:sldIdLst>
    <p:sldId xmlns:r="http://schemas.openxmlformats.org/officeDocument/2006/relationships" id="256" r:id="R34f2b177e52143f6"/>
    <p:sldId xmlns:r="http://schemas.openxmlformats.org/officeDocument/2006/relationships" id="257" r:id="R7aa785712be840c6"/>
    <p:sldId xmlns:r="http://schemas.openxmlformats.org/officeDocument/2006/relationships" id="258" r:id="Ra9dd63c1fa0943fc"/>
    <p:sldId xmlns:r="http://schemas.openxmlformats.org/officeDocument/2006/relationships" id="259" r:id="Re34bd0df65584a1c"/>
    <p:sldId xmlns:r="http://schemas.openxmlformats.org/officeDocument/2006/relationships" id="260" r:id="R5967890bd11d41ee"/>
    <p:sldId xmlns:r="http://schemas.openxmlformats.org/officeDocument/2006/relationships" id="261" r:id="R5944c33f95854d20"/>
    <p:sldId xmlns:r="http://schemas.openxmlformats.org/officeDocument/2006/relationships" id="262" r:id="Ra53fa15220f34b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f2c8d9d22247e4" /><Relationship Type="http://schemas.openxmlformats.org/officeDocument/2006/relationships/slide" Target="/ppt/slides/slide1.xml" Id="R34f2b177e52143f6" /><Relationship Type="http://schemas.openxmlformats.org/officeDocument/2006/relationships/slide" Target="/ppt/slides/slide2.xml" Id="R7aa785712be840c6" /><Relationship Type="http://schemas.openxmlformats.org/officeDocument/2006/relationships/slide" Target="/ppt/slides/slide3.xml" Id="Ra9dd63c1fa0943fc" /><Relationship Type="http://schemas.openxmlformats.org/officeDocument/2006/relationships/slide" Target="/ppt/slides/slide4.xml" Id="Re34bd0df65584a1c" /><Relationship Type="http://schemas.openxmlformats.org/officeDocument/2006/relationships/slide" Target="/ppt/slides/slide5.xml" Id="R5967890bd11d41ee" /><Relationship Type="http://schemas.openxmlformats.org/officeDocument/2006/relationships/slide" Target="/ppt/slides/slide6.xml" Id="R5944c33f95854d20" /><Relationship Type="http://schemas.openxmlformats.org/officeDocument/2006/relationships/slide" Target="/ppt/slides/slide7.xml" Id="Ra53fa15220f34b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682d4cfa564a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c917eb75c44bf" /><Relationship Type="http://schemas.openxmlformats.org/officeDocument/2006/relationships/theme" Target="/ppt/slideMasters/theme/theme1.xml" Id="R8c43d3e80e984b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bc917eb75c44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f9f8823ed4b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be0b524fd48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293d62ccd4e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159f84fcf49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ade4feafc4a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56398c78c42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97989a4704a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ØKONOMIRINGEN VÅLER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ØKONOMIRINGEN VÅLER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ØKONOMIRINGEN VÅLER AS ble etablert [år] og holder til i Våler I Solør.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ØKONOMIRINGEN VÅLER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ØKONOMIRINGEN VÅLER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ØKONOMIRINGEN VÅLER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11 354 844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1 286 160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3 918 999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3 537 801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9 894 603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ØKONOMIRINGEN VÅLER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NYBORG ISAKSEN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ØKONOMIRINGEN VÅLER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Vålgutua 214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2436 Våler I Solør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42 18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979 484 518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ØKONOMIRINGEN VÅLER AS</a:t>
            </a:r>
          </a:p>
        </p:txBody>
      </p:sp>
    </p:spTree>
  </p:cSld>
  <p:clrMapOvr>
    <a:masterClrMapping xmlns:a="http://schemas.openxmlformats.org/drawingml/2006/main"/>
  </p:clrMapOvr>
</p:sld>
</file>