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6b37f47e38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c0d2ba35cb47ed"/>
  </p:sldMasterIdLst>
  <p:sldIdLst>
    <p:sldId xmlns:r="http://schemas.openxmlformats.org/officeDocument/2006/relationships" id="256" r:id="Re8bc76481fc148f5"/>
    <p:sldId xmlns:r="http://schemas.openxmlformats.org/officeDocument/2006/relationships" id="257" r:id="Ref6a7faad88a413b"/>
    <p:sldId xmlns:r="http://schemas.openxmlformats.org/officeDocument/2006/relationships" id="258" r:id="R4617b5b017d942f0"/>
    <p:sldId xmlns:r="http://schemas.openxmlformats.org/officeDocument/2006/relationships" id="259" r:id="R9592388cfedc4c3f"/>
    <p:sldId xmlns:r="http://schemas.openxmlformats.org/officeDocument/2006/relationships" id="260" r:id="R7e23fc95682743be"/>
    <p:sldId xmlns:r="http://schemas.openxmlformats.org/officeDocument/2006/relationships" id="261" r:id="R93e9e3e08dc54f7d"/>
    <p:sldId xmlns:r="http://schemas.openxmlformats.org/officeDocument/2006/relationships" id="262" r:id="Rf4d51dafdf7e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0d2ba35cb47ed" /><Relationship Type="http://schemas.openxmlformats.org/officeDocument/2006/relationships/slide" Target="/ppt/slides/slide1.xml" Id="Re8bc76481fc148f5" /><Relationship Type="http://schemas.openxmlformats.org/officeDocument/2006/relationships/slide" Target="/ppt/slides/slide2.xml" Id="Ref6a7faad88a413b" /><Relationship Type="http://schemas.openxmlformats.org/officeDocument/2006/relationships/slide" Target="/ppt/slides/slide3.xml" Id="R4617b5b017d942f0" /><Relationship Type="http://schemas.openxmlformats.org/officeDocument/2006/relationships/slide" Target="/ppt/slides/slide4.xml" Id="R9592388cfedc4c3f" /><Relationship Type="http://schemas.openxmlformats.org/officeDocument/2006/relationships/slide" Target="/ppt/slides/slide5.xml" Id="R7e23fc95682743be" /><Relationship Type="http://schemas.openxmlformats.org/officeDocument/2006/relationships/slide" Target="/ppt/slides/slide6.xml" Id="R93e9e3e08dc54f7d" /><Relationship Type="http://schemas.openxmlformats.org/officeDocument/2006/relationships/slide" Target="/ppt/slides/slide7.xml" Id="Rf4d51dafdf7e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2bca4f1fad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3fe70cb514c87" /><Relationship Type="http://schemas.openxmlformats.org/officeDocument/2006/relationships/theme" Target="/ppt/slideMasters/theme/theme1.xml" Id="R7ab2567f7fd6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03fe70cb51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967c354224c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638cb170049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c6a97bb8f4d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d670b2ccf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7eee21c9b45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93df189594a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fb40f01f4c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TRØNDELAG HELGELAND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TRØNDELAG HELGELAND INVEST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1 948 500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−1 319 293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5 875 343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116 832 598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120 449 102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49,0 %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BIRGER TORGNES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JOHANN HOLDING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Toftveien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979 488 963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TRØNDELAG HELGELAND INVEST AS</a:t>
            </a:r>
          </a:p>
        </p:txBody>
      </p:sp>
    </p:spTree>
  </p:cSld>
  <p:clrMapOvr>
    <a:masterClrMapping xmlns:a="http://schemas.openxmlformats.org/drawingml/2006/main"/>
  </p:clrMapOvr>
</p:sld>
</file>