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6807a6563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607f9f31e4f2f"/>
  </p:sldMasterIdLst>
  <p:sldIdLst>
    <p:sldId xmlns:r="http://schemas.openxmlformats.org/officeDocument/2006/relationships" id="256" r:id="R18b221bc2ca1475d"/>
    <p:sldId xmlns:r="http://schemas.openxmlformats.org/officeDocument/2006/relationships" id="257" r:id="R71886353a2454f52"/>
    <p:sldId xmlns:r="http://schemas.openxmlformats.org/officeDocument/2006/relationships" id="258" r:id="Rfd44f510b19340c3"/>
    <p:sldId xmlns:r="http://schemas.openxmlformats.org/officeDocument/2006/relationships" id="259" r:id="R116e2f8178e24dbb"/>
    <p:sldId xmlns:r="http://schemas.openxmlformats.org/officeDocument/2006/relationships" id="260" r:id="Rc8687f2494f84758"/>
    <p:sldId xmlns:r="http://schemas.openxmlformats.org/officeDocument/2006/relationships" id="261" r:id="R84651e34d4cf4a90"/>
    <p:sldId xmlns:r="http://schemas.openxmlformats.org/officeDocument/2006/relationships" id="262" r:id="R147fbd3790bb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607f9f31e4f2f" /><Relationship Type="http://schemas.openxmlformats.org/officeDocument/2006/relationships/slide" Target="/ppt/slides/slide1.xml" Id="R18b221bc2ca1475d" /><Relationship Type="http://schemas.openxmlformats.org/officeDocument/2006/relationships/slide" Target="/ppt/slides/slide2.xml" Id="R71886353a2454f52" /><Relationship Type="http://schemas.openxmlformats.org/officeDocument/2006/relationships/slide" Target="/ppt/slides/slide3.xml" Id="Rfd44f510b19340c3" /><Relationship Type="http://schemas.openxmlformats.org/officeDocument/2006/relationships/slide" Target="/ppt/slides/slide4.xml" Id="R116e2f8178e24dbb" /><Relationship Type="http://schemas.openxmlformats.org/officeDocument/2006/relationships/slide" Target="/ppt/slides/slide5.xml" Id="Rc8687f2494f84758" /><Relationship Type="http://schemas.openxmlformats.org/officeDocument/2006/relationships/slide" Target="/ppt/slides/slide6.xml" Id="R84651e34d4cf4a90" /><Relationship Type="http://schemas.openxmlformats.org/officeDocument/2006/relationships/slide" Target="/ppt/slides/slide7.xml" Id="R147fbd3790bb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9a83b2910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ed862e6846a9" /><Relationship Type="http://schemas.openxmlformats.org/officeDocument/2006/relationships/theme" Target="/ppt/slideMasters/theme/theme1.xml" Id="R742163cbcc4d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4ed862e68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fd046f23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3960d3ad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24d2068e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e12a526a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4d81800eb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282d1a535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6d2865fd7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47 065 221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11 569 645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43 904 615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55 450 133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NORDLANDSINVESTERINGER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BENTHE RASMUSSEN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MOE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JOAR PEDERSEN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69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firmapost@ever.as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