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5485d2950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c486f4e3f4546"/>
  </p:sldMasterIdLst>
  <p:sldIdLst>
    <p:sldId xmlns:r="http://schemas.openxmlformats.org/officeDocument/2006/relationships" id="256" r:id="Rfd688d3d12a04345"/>
    <p:sldId xmlns:r="http://schemas.openxmlformats.org/officeDocument/2006/relationships" id="257" r:id="R420b0c80f336474d"/>
    <p:sldId xmlns:r="http://schemas.openxmlformats.org/officeDocument/2006/relationships" id="258" r:id="R2751c6aa5c304c2e"/>
    <p:sldId xmlns:r="http://schemas.openxmlformats.org/officeDocument/2006/relationships" id="259" r:id="R170c801f250c4ea7"/>
    <p:sldId xmlns:r="http://schemas.openxmlformats.org/officeDocument/2006/relationships" id="260" r:id="R06add073133b459e"/>
    <p:sldId xmlns:r="http://schemas.openxmlformats.org/officeDocument/2006/relationships" id="261" r:id="Rcc29a83aa6dd4127"/>
    <p:sldId xmlns:r="http://schemas.openxmlformats.org/officeDocument/2006/relationships" id="262" r:id="R9814a49bcdc8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c486f4e3f4546" /><Relationship Type="http://schemas.openxmlformats.org/officeDocument/2006/relationships/slide" Target="/ppt/slides/slide1.xml" Id="Rfd688d3d12a04345" /><Relationship Type="http://schemas.openxmlformats.org/officeDocument/2006/relationships/slide" Target="/ppt/slides/slide2.xml" Id="R420b0c80f336474d" /><Relationship Type="http://schemas.openxmlformats.org/officeDocument/2006/relationships/slide" Target="/ppt/slides/slide3.xml" Id="R2751c6aa5c304c2e" /><Relationship Type="http://schemas.openxmlformats.org/officeDocument/2006/relationships/slide" Target="/ppt/slides/slide4.xml" Id="R170c801f250c4ea7" /><Relationship Type="http://schemas.openxmlformats.org/officeDocument/2006/relationships/slide" Target="/ppt/slides/slide5.xml" Id="R06add073133b459e" /><Relationship Type="http://schemas.openxmlformats.org/officeDocument/2006/relationships/slide" Target="/ppt/slides/slide6.xml" Id="Rcc29a83aa6dd4127" /><Relationship Type="http://schemas.openxmlformats.org/officeDocument/2006/relationships/slide" Target="/ppt/slides/slide7.xml" Id="R9814a49bcdc8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566bf45c3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4f0480394a4b" /><Relationship Type="http://schemas.openxmlformats.org/officeDocument/2006/relationships/theme" Target="/ppt/slideMasters/theme/theme1.xml" Id="R4966054c5531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24f048039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c062af39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aaf970ba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177a8bbe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2c99530a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497bf747f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c76e5af6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a4d10223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MEKLENBORG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25 608 503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HOLLEKIM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Petter Hollekim, Kristianiasvingen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