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d0517431c0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d4214609d44cb"/>
  </p:sldMasterIdLst>
  <p:sldIdLst>
    <p:sldId xmlns:r="http://schemas.openxmlformats.org/officeDocument/2006/relationships" id="256" r:id="R24e52d0d92b542a8"/>
    <p:sldId xmlns:r="http://schemas.openxmlformats.org/officeDocument/2006/relationships" id="257" r:id="Rea0146433ffd43eb"/>
    <p:sldId xmlns:r="http://schemas.openxmlformats.org/officeDocument/2006/relationships" id="258" r:id="Ra9b8a3c2f2734516"/>
    <p:sldId xmlns:r="http://schemas.openxmlformats.org/officeDocument/2006/relationships" id="259" r:id="R8d19ee27ba8044b4"/>
    <p:sldId xmlns:r="http://schemas.openxmlformats.org/officeDocument/2006/relationships" id="260" r:id="R5a62f36ad5fb4f54"/>
    <p:sldId xmlns:r="http://schemas.openxmlformats.org/officeDocument/2006/relationships" id="261" r:id="Re2c7ab2841af4d8a"/>
    <p:sldId xmlns:r="http://schemas.openxmlformats.org/officeDocument/2006/relationships" id="262" r:id="R8b6184d1e25548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d4214609d44cb" /><Relationship Type="http://schemas.openxmlformats.org/officeDocument/2006/relationships/slide" Target="/ppt/slides/slide1.xml" Id="R24e52d0d92b542a8" /><Relationship Type="http://schemas.openxmlformats.org/officeDocument/2006/relationships/slide" Target="/ppt/slides/slide2.xml" Id="Rea0146433ffd43eb" /><Relationship Type="http://schemas.openxmlformats.org/officeDocument/2006/relationships/slide" Target="/ppt/slides/slide3.xml" Id="Ra9b8a3c2f2734516" /><Relationship Type="http://schemas.openxmlformats.org/officeDocument/2006/relationships/slide" Target="/ppt/slides/slide4.xml" Id="R8d19ee27ba8044b4" /><Relationship Type="http://schemas.openxmlformats.org/officeDocument/2006/relationships/slide" Target="/ppt/slides/slide5.xml" Id="R5a62f36ad5fb4f54" /><Relationship Type="http://schemas.openxmlformats.org/officeDocument/2006/relationships/slide" Target="/ppt/slides/slide6.xml" Id="Re2c7ab2841af4d8a" /><Relationship Type="http://schemas.openxmlformats.org/officeDocument/2006/relationships/slide" Target="/ppt/slides/slide7.xml" Id="R8b6184d1e25548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d68ec49d34a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1e0fac2c441fd" /><Relationship Type="http://schemas.openxmlformats.org/officeDocument/2006/relationships/theme" Target="/ppt/slideMasters/theme/theme1.xml" Id="R5ae34c3c55d242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1e0fac2c4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83664d0e3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725e7d8b6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8e5844d4e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705ffb0b541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5dd79c5c04e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cc4089ec749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15d6ae0a84c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 GVEIN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GVEIN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GVEIN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GVEIN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GVEIN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GVEIN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8 560 997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GVEIN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GVEIN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GVEIN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Gaustadveien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jorgen.gvein@debet-kredit.no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979 545 975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GVEIN AS</a:t>
            </a:r>
          </a:p>
        </p:txBody>
      </p:sp>
    </p:spTree>
  </p:cSld>
  <p:clrMapOvr>
    <a:masterClrMapping xmlns:a="http://schemas.openxmlformats.org/drawingml/2006/main"/>
  </p:clrMapOvr>
</p:sld>
</file>