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4212f55a13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1fe20752e4d79"/>
  </p:sldMasterIdLst>
  <p:sldIdLst>
    <p:sldId xmlns:r="http://schemas.openxmlformats.org/officeDocument/2006/relationships" id="256" r:id="Rad4595b996074737"/>
    <p:sldId xmlns:r="http://schemas.openxmlformats.org/officeDocument/2006/relationships" id="257" r:id="Rb4604efeba1a4883"/>
    <p:sldId xmlns:r="http://schemas.openxmlformats.org/officeDocument/2006/relationships" id="258" r:id="R6b1a60ff97994c10"/>
    <p:sldId xmlns:r="http://schemas.openxmlformats.org/officeDocument/2006/relationships" id="259" r:id="R2042f0b081d548a1"/>
    <p:sldId xmlns:r="http://schemas.openxmlformats.org/officeDocument/2006/relationships" id="260" r:id="Rf8fc985bb673429f"/>
    <p:sldId xmlns:r="http://schemas.openxmlformats.org/officeDocument/2006/relationships" id="261" r:id="Rcb7888ed34dd441f"/>
    <p:sldId xmlns:r="http://schemas.openxmlformats.org/officeDocument/2006/relationships" id="262" r:id="Racea7eebd82c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1fe20752e4d79" /><Relationship Type="http://schemas.openxmlformats.org/officeDocument/2006/relationships/slide" Target="/ppt/slides/slide1.xml" Id="Rad4595b996074737" /><Relationship Type="http://schemas.openxmlformats.org/officeDocument/2006/relationships/slide" Target="/ppt/slides/slide2.xml" Id="Rb4604efeba1a4883" /><Relationship Type="http://schemas.openxmlformats.org/officeDocument/2006/relationships/slide" Target="/ppt/slides/slide3.xml" Id="R6b1a60ff97994c10" /><Relationship Type="http://schemas.openxmlformats.org/officeDocument/2006/relationships/slide" Target="/ppt/slides/slide4.xml" Id="R2042f0b081d548a1" /><Relationship Type="http://schemas.openxmlformats.org/officeDocument/2006/relationships/slide" Target="/ppt/slides/slide5.xml" Id="Rf8fc985bb673429f" /><Relationship Type="http://schemas.openxmlformats.org/officeDocument/2006/relationships/slide" Target="/ppt/slides/slide6.xml" Id="Rcb7888ed34dd441f" /><Relationship Type="http://schemas.openxmlformats.org/officeDocument/2006/relationships/slide" Target="/ppt/slides/slide7.xml" Id="Racea7eebd82c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87f2a78c6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e93c45166434f" /><Relationship Type="http://schemas.openxmlformats.org/officeDocument/2006/relationships/theme" Target="/ppt/slideMasters/theme/theme1.xml" Id="R9ea0ba9b4b8a48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3e93c4516643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a0a5862ed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df086f8414a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87f9987cb43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d9a403713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798296ce04b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9e12fbb3a40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2099d02b1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INVESTERINGSGEORG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Høgsetvegen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