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3c7044aa44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6cdd12454549a0"/>
  </p:sldMasterIdLst>
  <p:sldIdLst>
    <p:sldId xmlns:r="http://schemas.openxmlformats.org/officeDocument/2006/relationships" id="256" r:id="Rf9ac9eab3fbf4a72"/>
    <p:sldId xmlns:r="http://schemas.openxmlformats.org/officeDocument/2006/relationships" id="257" r:id="R4b7d76281d544d41"/>
    <p:sldId xmlns:r="http://schemas.openxmlformats.org/officeDocument/2006/relationships" id="258" r:id="R5446ad33ae60483e"/>
    <p:sldId xmlns:r="http://schemas.openxmlformats.org/officeDocument/2006/relationships" id="259" r:id="Rb8cb6c3b011a4fd5"/>
    <p:sldId xmlns:r="http://schemas.openxmlformats.org/officeDocument/2006/relationships" id="260" r:id="R49507c09700c4a9d"/>
    <p:sldId xmlns:r="http://schemas.openxmlformats.org/officeDocument/2006/relationships" id="261" r:id="Re75a063ad68049ca"/>
    <p:sldId xmlns:r="http://schemas.openxmlformats.org/officeDocument/2006/relationships" id="262" r:id="R29309afcde66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cdd12454549a0" /><Relationship Type="http://schemas.openxmlformats.org/officeDocument/2006/relationships/slide" Target="/ppt/slides/slide1.xml" Id="Rf9ac9eab3fbf4a72" /><Relationship Type="http://schemas.openxmlformats.org/officeDocument/2006/relationships/slide" Target="/ppt/slides/slide2.xml" Id="R4b7d76281d544d41" /><Relationship Type="http://schemas.openxmlformats.org/officeDocument/2006/relationships/slide" Target="/ppt/slides/slide3.xml" Id="R5446ad33ae60483e" /><Relationship Type="http://schemas.openxmlformats.org/officeDocument/2006/relationships/slide" Target="/ppt/slides/slide4.xml" Id="Rb8cb6c3b011a4fd5" /><Relationship Type="http://schemas.openxmlformats.org/officeDocument/2006/relationships/slide" Target="/ppt/slides/slide5.xml" Id="R49507c09700c4a9d" /><Relationship Type="http://schemas.openxmlformats.org/officeDocument/2006/relationships/slide" Target="/ppt/slides/slide6.xml" Id="Re75a063ad68049ca" /><Relationship Type="http://schemas.openxmlformats.org/officeDocument/2006/relationships/slide" Target="/ppt/slides/slide7.xml" Id="R29309afcde66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57720e05541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c278e5b9e4959" /><Relationship Type="http://schemas.openxmlformats.org/officeDocument/2006/relationships/theme" Target="/ppt/slideMasters/theme/theme1.xml" Id="Ra0a7681722844c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c278e5b9e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442c10fcf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ed4f2fe849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4b3e813c545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907de2164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848073d104d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5b3eeac6943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9313b08da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14 940 618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1 636 422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7 379 487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ZOLU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HOLDINGS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