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8a828b81b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6d17321cf54c46"/>
  </p:sldMasterIdLst>
  <p:sldIdLst>
    <p:sldId xmlns:r="http://schemas.openxmlformats.org/officeDocument/2006/relationships" id="256" r:id="Ra59ebf692766431e"/>
    <p:sldId xmlns:r="http://schemas.openxmlformats.org/officeDocument/2006/relationships" id="257" r:id="R05f3e39a493c4f7f"/>
    <p:sldId xmlns:r="http://schemas.openxmlformats.org/officeDocument/2006/relationships" id="258" r:id="R60c8492cbfff420d"/>
    <p:sldId xmlns:r="http://schemas.openxmlformats.org/officeDocument/2006/relationships" id="259" r:id="R41a45e7bf3bf4930"/>
    <p:sldId xmlns:r="http://schemas.openxmlformats.org/officeDocument/2006/relationships" id="260" r:id="R1508488313b94838"/>
    <p:sldId xmlns:r="http://schemas.openxmlformats.org/officeDocument/2006/relationships" id="261" r:id="R46cc72030bda4033"/>
    <p:sldId xmlns:r="http://schemas.openxmlformats.org/officeDocument/2006/relationships" id="262" r:id="R5144710eb69b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d17321cf54c46" /><Relationship Type="http://schemas.openxmlformats.org/officeDocument/2006/relationships/slide" Target="/ppt/slides/slide1.xml" Id="Ra59ebf692766431e" /><Relationship Type="http://schemas.openxmlformats.org/officeDocument/2006/relationships/slide" Target="/ppt/slides/slide2.xml" Id="R05f3e39a493c4f7f" /><Relationship Type="http://schemas.openxmlformats.org/officeDocument/2006/relationships/slide" Target="/ppt/slides/slide3.xml" Id="R60c8492cbfff420d" /><Relationship Type="http://schemas.openxmlformats.org/officeDocument/2006/relationships/slide" Target="/ppt/slides/slide4.xml" Id="R41a45e7bf3bf4930" /><Relationship Type="http://schemas.openxmlformats.org/officeDocument/2006/relationships/slide" Target="/ppt/slides/slide5.xml" Id="R1508488313b94838" /><Relationship Type="http://schemas.openxmlformats.org/officeDocument/2006/relationships/slide" Target="/ppt/slides/slide6.xml" Id="R46cc72030bda4033" /><Relationship Type="http://schemas.openxmlformats.org/officeDocument/2006/relationships/slide" Target="/ppt/slides/slide7.xml" Id="R5144710eb69b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802c6256c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67f6b3f7b455b" /><Relationship Type="http://schemas.openxmlformats.org/officeDocument/2006/relationships/theme" Target="/ppt/slideMasters/theme/theme1.xml" Id="R5c5ecf2e856a46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67f6b3f7b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bedfd6781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b156f756b40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ca8551749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afbe502e9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a59508ff242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57afbf5b04e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8b9281eea44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642 396 000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158 443 000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131 333 000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477 026 000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979 561 261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