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ed40e2df5d46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73f149c1e048c7"/>
  </p:sldMasterIdLst>
  <p:sldIdLst>
    <p:sldId xmlns:r="http://schemas.openxmlformats.org/officeDocument/2006/relationships" id="256" r:id="R647732382b8549ac"/>
    <p:sldId xmlns:r="http://schemas.openxmlformats.org/officeDocument/2006/relationships" id="257" r:id="R5680b8a7a00d4c50"/>
    <p:sldId xmlns:r="http://schemas.openxmlformats.org/officeDocument/2006/relationships" id="258" r:id="Rea5519db36ee4895"/>
    <p:sldId xmlns:r="http://schemas.openxmlformats.org/officeDocument/2006/relationships" id="259" r:id="R4a056f0ba02b48f3"/>
    <p:sldId xmlns:r="http://schemas.openxmlformats.org/officeDocument/2006/relationships" id="260" r:id="R01c769592a504c9d"/>
    <p:sldId xmlns:r="http://schemas.openxmlformats.org/officeDocument/2006/relationships" id="261" r:id="R54092b5ca7e947b6"/>
    <p:sldId xmlns:r="http://schemas.openxmlformats.org/officeDocument/2006/relationships" id="262" r:id="R152768c33f104b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73f149c1e048c7" /><Relationship Type="http://schemas.openxmlformats.org/officeDocument/2006/relationships/slide" Target="/ppt/slides/slide1.xml" Id="R647732382b8549ac" /><Relationship Type="http://schemas.openxmlformats.org/officeDocument/2006/relationships/slide" Target="/ppt/slides/slide2.xml" Id="R5680b8a7a00d4c50" /><Relationship Type="http://schemas.openxmlformats.org/officeDocument/2006/relationships/slide" Target="/ppt/slides/slide3.xml" Id="Rea5519db36ee4895" /><Relationship Type="http://schemas.openxmlformats.org/officeDocument/2006/relationships/slide" Target="/ppt/slides/slide4.xml" Id="R4a056f0ba02b48f3" /><Relationship Type="http://schemas.openxmlformats.org/officeDocument/2006/relationships/slide" Target="/ppt/slides/slide5.xml" Id="R01c769592a504c9d" /><Relationship Type="http://schemas.openxmlformats.org/officeDocument/2006/relationships/slide" Target="/ppt/slides/slide6.xml" Id="R54092b5ca7e947b6" /><Relationship Type="http://schemas.openxmlformats.org/officeDocument/2006/relationships/slide" Target="/ppt/slides/slide7.xml" Id="R152768c33f104b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460a18942f4a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b429874404e15" /><Relationship Type="http://schemas.openxmlformats.org/officeDocument/2006/relationships/theme" Target="/ppt/slideMasters/theme/theme1.xml" Id="R0f49fc741cf946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7b429874404e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ab421aaf8c49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7350962b643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c67da87a046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15e9ddf8644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b70572631f45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298a5ca354e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c903febc348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GJELSTEN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1 400 968 000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1 248 152 000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1 234 884 000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3 040 296 000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3 818 257 000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GJELSTEN INGRID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GJELSTEN BJØRN RUNE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05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mail@gjelsten.no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979 580 193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GJELSTEN HOLDING AS</a:t>
            </a:r>
          </a:p>
        </p:txBody>
      </p:sp>
    </p:spTree>
  </p:cSld>
  <p:clrMapOvr>
    <a:masterClrMapping xmlns:a="http://schemas.openxmlformats.org/drawingml/2006/main"/>
  </p:clrMapOvr>
</p:sld>
</file>